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DE3ECB"/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892" y="2680570"/>
            <a:ext cx="8144134" cy="1388631"/>
          </a:xfrm>
        </p:spPr>
        <p:txBody>
          <a:bodyPr/>
          <a:lstStyle/>
          <a:p>
            <a:r>
              <a:rPr lang="hr-HR" dirty="0" smtClean="0"/>
              <a:t>DAN </a:t>
            </a:r>
            <a:r>
              <a:rPr lang="hr-HR" dirty="0" smtClean="0">
                <a:solidFill>
                  <a:srgbClr val="DE3ECB"/>
                </a:solidFill>
              </a:rPr>
              <a:t>RUŽIČASTIH</a:t>
            </a:r>
            <a:r>
              <a:rPr lang="hr-HR" dirty="0" smtClean="0"/>
              <a:t> MAJICA</a:t>
            </a:r>
            <a:endParaRPr lang="hr-HR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By</a:t>
            </a:r>
            <a:r>
              <a:rPr lang="hr-HR" dirty="0" smtClean="0"/>
              <a:t>: Lovre Jeličić 7.c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233" y="1503124"/>
            <a:ext cx="3131767" cy="348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5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46282" y="803332"/>
            <a:ext cx="4818605" cy="1080938"/>
          </a:xfrm>
        </p:spPr>
        <p:txBody>
          <a:bodyPr/>
          <a:lstStyle/>
          <a:p>
            <a:r>
              <a:rPr lang="hr-HR" dirty="0" smtClean="0"/>
              <a:t>Što je Pink Shirt Day?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Dan ružičastih majica, poznatiji kao Pink </a:t>
            </a:r>
            <a:r>
              <a:rPr lang="hr-HR" dirty="0" err="1"/>
              <a:t>Shirt</a:t>
            </a:r>
            <a:r>
              <a:rPr lang="hr-HR" dirty="0"/>
              <a:t> </a:t>
            </a:r>
            <a:r>
              <a:rPr lang="hr-HR" dirty="0" err="1"/>
              <a:t>Day</a:t>
            </a:r>
            <a:r>
              <a:rPr lang="hr-HR" dirty="0"/>
              <a:t>, program je prevencije vršnjačkog nasilja, a obilježava se zadnje srijede u mjesecu veljači. Ideja je nastala u znak protesta zbog incidenta koji se dogodio u jednoj školi. Inicijativom školskih kolega je na konstruktivan i inteligentan način riješeno sustavno zlostavljanje dječaka, posvećenog podršci liječenju teško bolesne majke. Ružičaste majice, koje su solidarno s dječakom nosili njegovi školski kolege, postale su prepoznatljiv simbol inicijative, i kasnije, međunarodno prepoznate obljetnice.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525" y="4136531"/>
            <a:ext cx="2623025" cy="28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176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45242" y="790806"/>
            <a:ext cx="5858265" cy="1080938"/>
          </a:xfrm>
        </p:spPr>
        <p:txBody>
          <a:bodyPr/>
          <a:lstStyle/>
          <a:p>
            <a:r>
              <a:rPr lang="hr-HR" dirty="0" smtClean="0"/>
              <a:t>Raširenost školskog nasilja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299295"/>
            <a:ext cx="9613861" cy="1746612"/>
          </a:xfrm>
        </p:spPr>
        <p:txBody>
          <a:bodyPr/>
          <a:lstStyle/>
          <a:p>
            <a:r>
              <a:rPr lang="hr-HR" dirty="0"/>
              <a:t>Postotak školske djece koja su žrtve nasilništva u školi u većini zemalja je sličan: u Australiji 17%, u Engleskoj 19%, Japanu 15%, Norveškoj 14%. Španjolskoj 17%, SAD-u 16%.</a:t>
            </a:r>
          </a:p>
          <a:p>
            <a:r>
              <a:rPr lang="hr-HR" dirty="0"/>
              <a:t>Najčešće se događa od 4. do 8. razreda OŠ.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996">
            <a:off x="7981950" y="3790950"/>
            <a:ext cx="3143250" cy="25409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44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432">
            <a:off x="2628900" y="828675"/>
            <a:ext cx="6934200" cy="5200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71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67709" y="807016"/>
            <a:ext cx="4734361" cy="1080938"/>
          </a:xfrm>
        </p:spPr>
        <p:txBody>
          <a:bodyPr/>
          <a:lstStyle/>
          <a:p>
            <a:r>
              <a:rPr lang="hr-HR" dirty="0" smtClean="0"/>
              <a:t>Obuci </a:t>
            </a:r>
            <a:r>
              <a:rPr lang="hr-HR" dirty="0" err="1" smtClean="0"/>
              <a:t>rozu</a:t>
            </a:r>
            <a:r>
              <a:rPr lang="hr-HR" dirty="0" smtClean="0"/>
              <a:t> majicu!!!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Obuci </a:t>
            </a:r>
            <a:r>
              <a:rPr lang="hr-HR" sz="3200" dirty="0" err="1" smtClean="0"/>
              <a:t>rozu</a:t>
            </a:r>
            <a:r>
              <a:rPr lang="hr-HR" sz="3200" dirty="0" smtClean="0"/>
              <a:t> majicu i bori se protiv vršnjačkog nasilja nad djecom u mnogim školama širom svijeta!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72" y="3387436"/>
            <a:ext cx="3162385" cy="316238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5" y="4197927"/>
            <a:ext cx="8307963" cy="17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244436" y="789708"/>
            <a:ext cx="8894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/>
              <a:t>HVALA NA PAŽNJI</a:t>
            </a:r>
            <a:endParaRPr lang="hr-HR" sz="66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64" y="2417250"/>
            <a:ext cx="3546764" cy="38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7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41</TotalTime>
  <Words>175</Words>
  <Application>Microsoft Office PowerPoint</Application>
  <PresentationFormat>Široki zaslon</PresentationFormat>
  <Paragraphs>10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DAN RUŽIČASTIH MAJICA</vt:lpstr>
      <vt:lpstr>Što je Pink Shirt Day?</vt:lpstr>
      <vt:lpstr>Raširenost školskog nasilja</vt:lpstr>
      <vt:lpstr>PowerPointova prezentacija</vt:lpstr>
      <vt:lpstr>Obuci rozu majicu!!!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RUŽIČASTIH MAJICA</dc:title>
  <dc:creator>ucenik</dc:creator>
  <cp:lastModifiedBy>Simona</cp:lastModifiedBy>
  <cp:revision>5</cp:revision>
  <dcterms:created xsi:type="dcterms:W3CDTF">2017-02-22T15:02:59Z</dcterms:created>
  <dcterms:modified xsi:type="dcterms:W3CDTF">2017-02-22T15:50:24Z</dcterms:modified>
</cp:coreProperties>
</file>