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66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7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2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33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11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29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5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4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83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99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77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DBD0-76BC-4E01-92AE-8FFD9682E800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5607-764E-4432-84AF-2B5665C5C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1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0112" y="412376"/>
            <a:ext cx="10851776" cy="5764587"/>
          </a:xfrm>
        </p:spPr>
        <p:txBody>
          <a:bodyPr/>
          <a:lstStyle/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                                              </a:t>
            </a:r>
            <a:r>
              <a:rPr lang="hr-HR" sz="4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</a:t>
            </a:r>
            <a:r>
              <a:rPr lang="hr-HR" sz="4400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Mikayla</a:t>
            </a:r>
            <a:endParaRPr lang="hr-HR" sz="4400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-žrtva školskog nasilja i </a:t>
            </a:r>
          </a:p>
          <a:p>
            <a:pPr marL="0" indent="0" algn="r">
              <a:buNone/>
            </a:pPr>
            <a:r>
              <a:rPr lang="hr-HR" dirty="0">
                <a:solidFill>
                  <a:schemeClr val="bg2"/>
                </a:solidFill>
                <a:latin typeface="Arial Rounded MT Bold" panose="020F0704030504030204" pitchFamily="34" charset="0"/>
              </a:rPr>
              <a:t>d</a:t>
            </a: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iskriminacije zbog seksualne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orijentacije</a:t>
            </a:r>
          </a:p>
          <a:p>
            <a:pPr marL="0" indent="0" algn="r">
              <a:buNone/>
            </a:pPr>
            <a:endParaRPr lang="hr-HR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-svoju priču dijeli na internetu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i bori se za druge protiv nasilnika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</a:t>
            </a: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endParaRPr lang="hr-HR" sz="4400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3" y="2284739"/>
            <a:ext cx="5524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2282" y="1690688"/>
            <a:ext cx="10506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                                                </a:t>
            </a:r>
            <a:r>
              <a:rPr lang="hr-HR" sz="4400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Barry</a:t>
            </a:r>
            <a:endParaRPr lang="hr-HR" sz="4400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-ima samo 8 godina i ima problema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S disleksijom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-učenici su ga zezali i nekada verbalno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Napadali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-njegova priča bila je uzor mnogim 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ljudima  </a:t>
            </a: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an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2438727"/>
            <a:ext cx="5056094" cy="2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7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en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9553"/>
            <a:ext cx="9550585" cy="46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#</a:t>
            </a:r>
            <a:r>
              <a:rPr lang="hr-HR" sz="6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PinkShirtDay</a:t>
            </a:r>
            <a:endParaRPr lang="hr-HR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bg2"/>
                </a:solidFill>
              </a:rPr>
              <a:t>Za svaki #</a:t>
            </a:r>
            <a:r>
              <a:rPr lang="hr-HR" sz="3200" dirty="0" err="1" smtClean="0">
                <a:solidFill>
                  <a:schemeClr val="bg2"/>
                </a:solidFill>
              </a:rPr>
              <a:t>PinkShirtDay</a:t>
            </a:r>
            <a:r>
              <a:rPr lang="hr-HR" sz="3200" dirty="0" smtClean="0">
                <a:solidFill>
                  <a:schemeClr val="bg2"/>
                </a:solidFill>
              </a:rPr>
              <a:t> donira se 1$ u potrebe lokalnih </a:t>
            </a:r>
            <a:r>
              <a:rPr lang="hr-HR" sz="3200" dirty="0" err="1" smtClean="0">
                <a:solidFill>
                  <a:schemeClr val="bg2"/>
                </a:solidFill>
              </a:rPr>
              <a:t>protunasilnih</a:t>
            </a:r>
            <a:r>
              <a:rPr lang="hr-HR" sz="3200" dirty="0" smtClean="0">
                <a:solidFill>
                  <a:schemeClr val="bg2"/>
                </a:solidFill>
              </a:rPr>
              <a:t> programa.</a:t>
            </a:r>
          </a:p>
          <a:p>
            <a:endParaRPr lang="hr-HR" sz="3200" dirty="0" smtClean="0">
              <a:solidFill>
                <a:schemeClr val="bg2"/>
              </a:solidFill>
            </a:endParaRPr>
          </a:p>
          <a:p>
            <a:r>
              <a:rPr lang="hr-HR" sz="3200" dirty="0" smtClean="0">
                <a:solidFill>
                  <a:schemeClr val="bg2"/>
                </a:solidFill>
              </a:rPr>
              <a:t>Od </a:t>
            </a:r>
            <a:r>
              <a:rPr lang="hr-HR" sz="3200" dirty="0" err="1" smtClean="0">
                <a:solidFill>
                  <a:schemeClr val="bg2"/>
                </a:solidFill>
              </a:rPr>
              <a:t>osnovanja</a:t>
            </a:r>
            <a:r>
              <a:rPr lang="hr-HR" sz="3200" dirty="0" smtClean="0">
                <a:solidFill>
                  <a:schemeClr val="bg2"/>
                </a:solidFill>
              </a:rPr>
              <a:t> skupilo se 1.2 milijuna dolara</a:t>
            </a:r>
          </a:p>
          <a:p>
            <a:endParaRPr lang="hr-HR" sz="3200" dirty="0" smtClean="0">
              <a:solidFill>
                <a:schemeClr val="bg2"/>
              </a:solidFill>
            </a:endParaRPr>
          </a:p>
          <a:p>
            <a:endParaRPr lang="hr-HR" sz="3200" dirty="0">
              <a:solidFill>
                <a:schemeClr val="bg2"/>
              </a:solidFill>
            </a:endParaRPr>
          </a:p>
          <a:p>
            <a:r>
              <a:rPr lang="hr-HR" sz="3200" dirty="0" smtClean="0">
                <a:solidFill>
                  <a:schemeClr val="bg2"/>
                </a:solidFill>
              </a:rPr>
              <a:t>Može se donirati putem službene stranice PinkShirtDay.ca</a:t>
            </a:r>
          </a:p>
          <a:p>
            <a:endParaRPr lang="hr-HR" sz="3200" dirty="0">
              <a:solidFill>
                <a:schemeClr val="bg2"/>
              </a:solidFill>
            </a:endParaRPr>
          </a:p>
          <a:p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Obećanja</a:t>
            </a:r>
            <a:endParaRPr lang="hr-HR" sz="6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>
                <a:solidFill>
                  <a:schemeClr val="bg2"/>
                </a:solidFill>
              </a:rPr>
              <a:t>Mnogi ljudi na ovaj dan preko društvenih mreža objave svoja obećanja da zaustave nasilje.</a:t>
            </a:r>
          </a:p>
          <a:p>
            <a:pPr marL="0" indent="0" algn="ctr">
              <a:buNone/>
            </a:pPr>
            <a:endParaRPr lang="hr-HR" sz="32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hr-HR" sz="3200" dirty="0" smtClean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hr-HR" sz="5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 neki od njih….</a:t>
            </a:r>
          </a:p>
          <a:p>
            <a:pPr marL="0" indent="0">
              <a:buNone/>
            </a:pPr>
            <a:endParaRPr lang="hr-H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4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6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3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3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68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Priče žrtva nasilja</a:t>
            </a:r>
            <a:endParaRPr lang="hr-HR" sz="6000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879413"/>
            <a:ext cx="108876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                                    </a:t>
            </a:r>
            <a:r>
              <a:rPr lang="hr-HR" sz="4400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Jaqui</a:t>
            </a:r>
            <a:r>
              <a:rPr lang="hr-HR" sz="440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 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-diskriminirana na emisiji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X-</a:t>
            </a:r>
            <a:r>
              <a:rPr lang="hr-HR" dirty="0" err="1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factor</a:t>
            </a: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zbog svoje odjeće</a:t>
            </a:r>
          </a:p>
          <a:p>
            <a:pPr marL="0" indent="0" algn="r">
              <a:buNone/>
            </a:pPr>
            <a:endParaRPr lang="hr-HR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-Iako ima samo 11 godina moli 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ljude da imaju glas i održava </a:t>
            </a:r>
          </a:p>
          <a:p>
            <a:pPr marL="0" indent="0" algn="r">
              <a:buNone/>
            </a:pPr>
            <a:r>
              <a:rPr lang="hr-HR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govore protiv nasilja</a:t>
            </a:r>
            <a:endParaRPr lang="hr-HR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6" y="2185987"/>
            <a:ext cx="5524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89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134</Words>
  <Application>Microsoft Office PowerPoint</Application>
  <PresentationFormat>Široki zaslon</PresentationFormat>
  <Paragraphs>37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Tema sustava Office</vt:lpstr>
      <vt:lpstr>PowerPointova prezentacija</vt:lpstr>
      <vt:lpstr>#PinkShirtDay</vt:lpstr>
      <vt:lpstr>Obećanja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Priče žrtva nasilja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Simona</cp:lastModifiedBy>
  <cp:revision>7</cp:revision>
  <dcterms:created xsi:type="dcterms:W3CDTF">2017-02-22T15:08:58Z</dcterms:created>
  <dcterms:modified xsi:type="dcterms:W3CDTF">2017-02-22T16:01:07Z</dcterms:modified>
</cp:coreProperties>
</file>