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47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60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03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5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00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20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22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80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657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73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4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F33E-BE01-4F7F-921A-78083064F62D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1D63-B9C6-436D-971F-A23B2808A0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495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214" cy="684276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889"/>
            <a:ext cx="12219214" cy="458444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91" y="-113665"/>
            <a:ext cx="3165047" cy="4454511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957" y="2211287"/>
            <a:ext cx="5480843" cy="598275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11" y="3596130"/>
            <a:ext cx="2804627" cy="22830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67" y="4024460"/>
            <a:ext cx="9131347" cy="9131347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575" y="116111"/>
            <a:ext cx="4232573" cy="177195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00" y="640843"/>
            <a:ext cx="4668367" cy="509587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937" y="1287284"/>
            <a:ext cx="1848006" cy="184800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2975">
            <a:off x="3674125" y="-1392"/>
            <a:ext cx="2069844" cy="288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19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Simona</cp:lastModifiedBy>
  <cp:revision>4</cp:revision>
  <dcterms:created xsi:type="dcterms:W3CDTF">2017-02-22T15:33:37Z</dcterms:created>
  <dcterms:modified xsi:type="dcterms:W3CDTF">2017-02-22T16:02:04Z</dcterms:modified>
</cp:coreProperties>
</file>