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tr-TR" smtClean="0"/>
              <a:t>Resim eklemek için simgeyi tıklatın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17.12.2012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117180" cy="1470025"/>
          </a:xfrm>
        </p:spPr>
        <p:txBody>
          <a:bodyPr/>
          <a:lstStyle/>
          <a:p>
            <a:r>
              <a:rPr lang="tr-TR" dirty="0" smtClean="0"/>
              <a:t>        </a:t>
            </a:r>
            <a:r>
              <a:rPr lang="tr-TR" sz="5400" dirty="0" smtClean="0">
                <a:latin typeface="Bernard MT Condensed" pitchFamily="18" charset="0"/>
              </a:rPr>
              <a:t>TÜRK YEMEKLERİ</a:t>
            </a:r>
            <a:endParaRPr lang="tr-TR" sz="5400" dirty="0">
              <a:latin typeface="Bernard MT Condensed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7117180" cy="86142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                     </a:t>
            </a:r>
            <a:r>
              <a:rPr lang="tr-TR" sz="5400" dirty="0" smtClean="0">
                <a:latin typeface="Bernard MT Condensed" pitchFamily="18" charset="0"/>
              </a:rPr>
              <a:t>TURKISH MEALS</a:t>
            </a:r>
            <a:endParaRPr lang="tr-TR" sz="5400" dirty="0">
              <a:latin typeface="Bernard MT Condense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89240"/>
            <a:ext cx="11525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2 - Εικόνα" descr="Logo-Lifelong-Learning-program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856167"/>
            <a:ext cx="2006352" cy="812573"/>
          </a:xfrm>
          <a:prstGeom prst="rect">
            <a:avLst/>
          </a:prstGeom>
        </p:spPr>
      </p:pic>
      <p:pic>
        <p:nvPicPr>
          <p:cNvPr id="1028" name="Picture 4" descr="http://t2.gstatic.com/images?q=tbn:ANd9GcTlLdJfCo-UMNqSvLEOXn38oAEdCU5lo4ISKAutF8ZlPCbZQM-7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432" y="147387"/>
            <a:ext cx="1142256" cy="179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7" y="156257"/>
            <a:ext cx="2211892" cy="118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1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</a:t>
            </a:r>
            <a:r>
              <a:rPr lang="tr-TR" dirty="0" smtClean="0">
                <a:latin typeface="Forte" pitchFamily="66" charset="0"/>
              </a:rPr>
              <a:t>WEEK DAY BREAKFAST</a:t>
            </a:r>
            <a:endParaRPr lang="tr-TR" dirty="0">
              <a:latin typeface="Forte" pitchFamily="66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4" y="1484784"/>
            <a:ext cx="2304256" cy="1728192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677" y="1484784"/>
            <a:ext cx="2311805" cy="173385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8638"/>
            <a:ext cx="2527829" cy="189587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5144"/>
            <a:ext cx="2592288" cy="194421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44" y="4772979"/>
            <a:ext cx="2528506" cy="1896380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251520" y="0"/>
            <a:ext cx="1944216" cy="1296144"/>
          </a:xfrm>
          <a:prstGeom prst="cloudCallout">
            <a:avLst>
              <a:gd name="adj1" fmla="val 24299"/>
              <a:gd name="adj2" fmla="val 1081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BREAD</a:t>
            </a:r>
          </a:p>
          <a:p>
            <a:pPr algn="ctr"/>
            <a:r>
              <a:rPr lang="tr-TR" dirty="0" smtClean="0"/>
              <a:t>(EKMEK)</a:t>
            </a:r>
            <a:endParaRPr lang="tr-TR" dirty="0"/>
          </a:p>
        </p:txBody>
      </p:sp>
      <p:sp>
        <p:nvSpPr>
          <p:cNvPr id="5" name="Bulut Belirtme Çizgisi 4"/>
          <p:cNvSpPr/>
          <p:nvPr/>
        </p:nvSpPr>
        <p:spPr>
          <a:xfrm>
            <a:off x="6660232" y="188640"/>
            <a:ext cx="2376264" cy="1224136"/>
          </a:xfrm>
          <a:prstGeom prst="cloudCallout">
            <a:avLst>
              <a:gd name="adj1" fmla="val -30939"/>
              <a:gd name="adj2" fmla="val 889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TOMATO</a:t>
            </a:r>
          </a:p>
          <a:p>
            <a:pPr algn="ctr"/>
            <a:r>
              <a:rPr lang="tr-TR" dirty="0" smtClean="0"/>
              <a:t>(DOMATES)</a:t>
            </a:r>
            <a:endParaRPr lang="tr-TR" dirty="0"/>
          </a:p>
        </p:txBody>
      </p:sp>
      <p:sp>
        <p:nvSpPr>
          <p:cNvPr id="7" name="Bulut Belirtme Çizgisi 6"/>
          <p:cNvSpPr/>
          <p:nvPr/>
        </p:nvSpPr>
        <p:spPr>
          <a:xfrm>
            <a:off x="3419872" y="1484784"/>
            <a:ext cx="2016224" cy="1512168"/>
          </a:xfrm>
          <a:prstGeom prst="cloudCallout">
            <a:avLst>
              <a:gd name="adj1" fmla="val -20833"/>
              <a:gd name="adj2" fmla="val 802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CHEESE</a:t>
            </a:r>
          </a:p>
          <a:p>
            <a:pPr algn="ctr"/>
            <a:r>
              <a:rPr lang="tr-TR" dirty="0" smtClean="0"/>
              <a:t>(PEYNİR)</a:t>
            </a:r>
            <a:endParaRPr lang="tr-TR" dirty="0"/>
          </a:p>
        </p:txBody>
      </p:sp>
      <p:sp>
        <p:nvSpPr>
          <p:cNvPr id="12" name="Bulut Belirtme Çizgisi 11"/>
          <p:cNvSpPr/>
          <p:nvPr/>
        </p:nvSpPr>
        <p:spPr>
          <a:xfrm>
            <a:off x="827584" y="3464489"/>
            <a:ext cx="1944216" cy="1224136"/>
          </a:xfrm>
          <a:prstGeom prst="cloudCallout">
            <a:avLst>
              <a:gd name="adj1" fmla="val 10997"/>
              <a:gd name="adj2" fmla="val 1047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GREEN OLIVES</a:t>
            </a:r>
          </a:p>
          <a:p>
            <a:pPr algn="ctr"/>
            <a:r>
              <a:rPr lang="tr-TR" dirty="0" smtClean="0"/>
              <a:t>(YEŞİL ZEYTİN)</a:t>
            </a:r>
            <a:endParaRPr lang="tr-TR" dirty="0"/>
          </a:p>
        </p:txBody>
      </p:sp>
      <p:sp>
        <p:nvSpPr>
          <p:cNvPr id="13" name="Bulut Belirtme Çizgisi 12"/>
          <p:cNvSpPr/>
          <p:nvPr/>
        </p:nvSpPr>
        <p:spPr>
          <a:xfrm>
            <a:off x="6012160" y="3356993"/>
            <a:ext cx="2178890" cy="1331632"/>
          </a:xfrm>
          <a:prstGeom prst="cloudCallout">
            <a:avLst>
              <a:gd name="adj1" fmla="val 8599"/>
              <a:gd name="adj2" fmla="val 1145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BLACK OLIVES</a:t>
            </a:r>
          </a:p>
          <a:p>
            <a:pPr algn="ctr"/>
            <a:r>
              <a:rPr lang="tr-TR" smtClean="0"/>
              <a:t>(SİYAH ZEYTİN)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7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Forte" pitchFamily="66" charset="0"/>
              </a:rPr>
              <a:t>             WEEK DAY LUNCH</a:t>
            </a:r>
            <a:endParaRPr lang="tr-TR" dirty="0">
              <a:latin typeface="Forte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46" y="1628800"/>
            <a:ext cx="2680419" cy="201031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35231"/>
            <a:ext cx="2671845" cy="200388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4" y="4365104"/>
            <a:ext cx="2911872" cy="218390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33" y="4437112"/>
            <a:ext cx="2551832" cy="1913874"/>
          </a:xfrm>
          <a:prstGeom prst="rect">
            <a:avLst/>
          </a:prstGeom>
        </p:spPr>
      </p:pic>
      <p:sp>
        <p:nvSpPr>
          <p:cNvPr id="8" name="Bulut Belirtme Çizgisi 7"/>
          <p:cNvSpPr/>
          <p:nvPr/>
        </p:nvSpPr>
        <p:spPr>
          <a:xfrm>
            <a:off x="179512" y="116632"/>
            <a:ext cx="2088232" cy="136815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WHITE BEANS</a:t>
            </a:r>
          </a:p>
          <a:p>
            <a:pPr algn="ctr"/>
            <a:r>
              <a:rPr lang="tr-TR" dirty="0" smtClean="0"/>
              <a:t>(KURU FASÜLYE)</a:t>
            </a:r>
            <a:endParaRPr lang="tr-TR" dirty="0"/>
          </a:p>
        </p:txBody>
      </p:sp>
      <p:sp>
        <p:nvSpPr>
          <p:cNvPr id="9" name="Bulut Belirtme Çizgisi 8"/>
          <p:cNvSpPr/>
          <p:nvPr/>
        </p:nvSpPr>
        <p:spPr>
          <a:xfrm>
            <a:off x="6300192" y="116632"/>
            <a:ext cx="2448272" cy="129614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CRACKED WHEAT</a:t>
            </a:r>
          </a:p>
          <a:p>
            <a:pPr algn="ctr"/>
            <a:r>
              <a:rPr lang="tr-TR" smtClean="0"/>
              <a:t>(BULGUR PİLAVI)</a:t>
            </a:r>
            <a:endParaRPr lang="tr-TR" dirty="0"/>
          </a:p>
        </p:txBody>
      </p:sp>
      <p:sp>
        <p:nvSpPr>
          <p:cNvPr id="3" name="Bulut Belirtme Çizgisi 2"/>
          <p:cNvSpPr/>
          <p:nvPr/>
        </p:nvSpPr>
        <p:spPr>
          <a:xfrm>
            <a:off x="3203848" y="3639115"/>
            <a:ext cx="2304256" cy="151807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CHESTNUT</a:t>
            </a:r>
          </a:p>
          <a:p>
            <a:pPr algn="ctr"/>
            <a:r>
              <a:rPr lang="tr-TR" dirty="0" smtClean="0"/>
              <a:t>(KESTANE)</a:t>
            </a:r>
            <a:endParaRPr lang="tr-TR" dirty="0"/>
          </a:p>
        </p:txBody>
      </p:sp>
      <p:sp>
        <p:nvSpPr>
          <p:cNvPr id="10" name="Bulut Belirtme Çizgisi 9"/>
          <p:cNvSpPr/>
          <p:nvPr/>
        </p:nvSpPr>
        <p:spPr>
          <a:xfrm>
            <a:off x="5013" y="2609905"/>
            <a:ext cx="1584176" cy="1728192"/>
          </a:xfrm>
          <a:prstGeom prst="cloudCallout">
            <a:avLst>
              <a:gd name="adj1" fmla="val 45050"/>
              <a:gd name="adj2" fmla="val 801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DRIED FIG (KURU İNCİR)</a:t>
            </a:r>
            <a:endParaRPr lang="tr-TR" dirty="0"/>
          </a:p>
        </p:txBody>
      </p:sp>
      <p:sp>
        <p:nvSpPr>
          <p:cNvPr id="11" name="Bulut Belirtme Çizgisi 10"/>
          <p:cNvSpPr/>
          <p:nvPr/>
        </p:nvSpPr>
        <p:spPr>
          <a:xfrm>
            <a:off x="-468559" y="4869160"/>
            <a:ext cx="2057748" cy="1152128"/>
          </a:xfrm>
          <a:prstGeom prst="cloudCallout">
            <a:avLst>
              <a:gd name="adj1" fmla="val 73589"/>
              <a:gd name="adj2" fmla="val 682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WALNUT</a:t>
            </a:r>
          </a:p>
          <a:p>
            <a:pPr algn="ctr"/>
            <a:r>
              <a:rPr lang="tr-TR" dirty="0" smtClean="0"/>
              <a:t>(CEVİZ)</a:t>
            </a:r>
            <a:endParaRPr lang="tr-TR" dirty="0"/>
          </a:p>
        </p:txBody>
      </p:sp>
      <p:sp>
        <p:nvSpPr>
          <p:cNvPr id="12" name="Bulut Belirtme Çizgisi 11"/>
          <p:cNvSpPr/>
          <p:nvPr/>
        </p:nvSpPr>
        <p:spPr>
          <a:xfrm>
            <a:off x="3923928" y="5421108"/>
            <a:ext cx="2836089" cy="1512167"/>
          </a:xfrm>
          <a:prstGeom prst="cloudCallout">
            <a:avLst>
              <a:gd name="adj1" fmla="val 25803"/>
              <a:gd name="adj2" fmla="val -664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TANGERINE</a:t>
            </a:r>
          </a:p>
          <a:p>
            <a:pPr algn="ctr"/>
            <a:r>
              <a:rPr lang="tr-TR" dirty="0" smtClean="0"/>
              <a:t>(MANDALİNA)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29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Forte" pitchFamily="66" charset="0"/>
              </a:rPr>
              <a:t>            WEEK DAY DINNER</a:t>
            </a:r>
            <a:endParaRPr lang="tr-TR" dirty="0">
              <a:latin typeface="Forte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80" y="4298758"/>
            <a:ext cx="3343920" cy="25079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463933" cy="25979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628800"/>
            <a:ext cx="3777099" cy="2597950"/>
          </a:xfrm>
          <a:prstGeom prst="rect">
            <a:avLst/>
          </a:prstGeom>
        </p:spPr>
      </p:pic>
      <p:sp>
        <p:nvSpPr>
          <p:cNvPr id="7" name="Bulut Belirtme Çizgisi 6"/>
          <p:cNvSpPr/>
          <p:nvPr/>
        </p:nvSpPr>
        <p:spPr>
          <a:xfrm>
            <a:off x="523776" y="4365104"/>
            <a:ext cx="2736304" cy="1656184"/>
          </a:xfrm>
          <a:prstGeom prst="cloudCallout">
            <a:avLst>
              <a:gd name="adj1" fmla="val 63343"/>
              <a:gd name="adj2" fmla="val 563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POTATO WITH MEATBALL</a:t>
            </a:r>
          </a:p>
          <a:p>
            <a:pPr algn="ctr"/>
            <a:r>
              <a:rPr lang="tr-TR" sz="1200" dirty="0" smtClean="0"/>
              <a:t>(KÖFTELİ PATATES)</a:t>
            </a:r>
            <a:endParaRPr lang="tr-TR" sz="1200" dirty="0"/>
          </a:p>
        </p:txBody>
      </p:sp>
      <p:sp>
        <p:nvSpPr>
          <p:cNvPr id="8" name="Bulut Belirtme Çizgisi 7"/>
          <p:cNvSpPr/>
          <p:nvPr/>
        </p:nvSpPr>
        <p:spPr>
          <a:xfrm>
            <a:off x="251520" y="44624"/>
            <a:ext cx="2016224" cy="1728192"/>
          </a:xfrm>
          <a:prstGeom prst="cloudCallout">
            <a:avLst>
              <a:gd name="adj1" fmla="val 77118"/>
              <a:gd name="adj2" fmla="val 894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NOAH’S PUDDING</a:t>
            </a:r>
          </a:p>
          <a:p>
            <a:pPr algn="ctr"/>
            <a:r>
              <a:rPr lang="tr-TR" sz="1200" dirty="0" smtClean="0"/>
              <a:t>(AŞURE)</a:t>
            </a:r>
            <a:endParaRPr lang="tr-TR" sz="1200" dirty="0"/>
          </a:p>
        </p:txBody>
      </p:sp>
      <p:sp>
        <p:nvSpPr>
          <p:cNvPr id="9" name="Bulut Belirtme Çizgisi 8"/>
          <p:cNvSpPr/>
          <p:nvPr/>
        </p:nvSpPr>
        <p:spPr>
          <a:xfrm>
            <a:off x="6604000" y="188640"/>
            <a:ext cx="2432496" cy="1224136"/>
          </a:xfrm>
          <a:prstGeom prst="cloudCallout">
            <a:avLst>
              <a:gd name="adj1" fmla="val -34987"/>
              <a:gd name="adj2" fmla="val 964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SOUP WITH SUNDRIED FOOD MADE OF CURD, TOMATO AND FLOUR</a:t>
            </a:r>
          </a:p>
          <a:p>
            <a:pPr algn="ctr"/>
            <a:r>
              <a:rPr lang="tr-TR" sz="900" dirty="0" smtClean="0"/>
              <a:t>(TARHANA ÇORBASI)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175411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</a:t>
            </a:r>
            <a:r>
              <a:rPr lang="tr-TR" dirty="0" smtClean="0">
                <a:latin typeface="Forte" pitchFamily="66" charset="0"/>
              </a:rPr>
              <a:t>WEEKEND BREAKFAST</a:t>
            </a:r>
            <a:endParaRPr lang="tr-TR" dirty="0">
              <a:latin typeface="Forte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07967"/>
            <a:ext cx="2407816" cy="1805862"/>
          </a:xfrm>
          <a:prstGeom prst="rect">
            <a:avLst/>
          </a:prstGeom>
        </p:spPr>
      </p:pic>
      <p:sp>
        <p:nvSpPr>
          <p:cNvPr id="5" name="Bulut Belirtme Çizgisi 4"/>
          <p:cNvSpPr/>
          <p:nvPr/>
        </p:nvSpPr>
        <p:spPr>
          <a:xfrm>
            <a:off x="0" y="213932"/>
            <a:ext cx="1872208" cy="1484784"/>
          </a:xfrm>
          <a:prstGeom prst="cloudCallout">
            <a:avLst>
              <a:gd name="adj1" fmla="val 54155"/>
              <a:gd name="adj2" fmla="val 724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TURKISH BAGELS</a:t>
            </a:r>
          </a:p>
          <a:p>
            <a:pPr algn="ctr"/>
            <a:r>
              <a:rPr lang="tr-TR" sz="1200" dirty="0" smtClean="0"/>
              <a:t>(TÜRK SİMİTİ)</a:t>
            </a:r>
            <a:endParaRPr lang="tr-TR" sz="1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07967"/>
            <a:ext cx="2531604" cy="1898703"/>
          </a:xfrm>
          <a:prstGeom prst="rect">
            <a:avLst/>
          </a:prstGeom>
        </p:spPr>
      </p:pic>
      <p:sp>
        <p:nvSpPr>
          <p:cNvPr id="7" name="Bulut Belirtme Çizgisi 6"/>
          <p:cNvSpPr/>
          <p:nvPr/>
        </p:nvSpPr>
        <p:spPr>
          <a:xfrm>
            <a:off x="6660232" y="213932"/>
            <a:ext cx="2088232" cy="1270852"/>
          </a:xfrm>
          <a:prstGeom prst="cloudCallout">
            <a:avLst>
              <a:gd name="adj1" fmla="val -22885"/>
              <a:gd name="adj2" fmla="val 988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YOGHURT</a:t>
            </a:r>
          </a:p>
          <a:p>
            <a:pPr algn="ctr"/>
            <a:r>
              <a:rPr lang="tr-TR" dirty="0" smtClean="0"/>
              <a:t>(YOĞURT)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3378"/>
            <a:ext cx="2407816" cy="1805862"/>
          </a:xfrm>
          <a:prstGeom prst="rect">
            <a:avLst/>
          </a:prstGeom>
        </p:spPr>
      </p:pic>
      <p:sp>
        <p:nvSpPr>
          <p:cNvPr id="9" name="Bulut Belirtme Çizgisi 8"/>
          <p:cNvSpPr/>
          <p:nvPr/>
        </p:nvSpPr>
        <p:spPr>
          <a:xfrm>
            <a:off x="395536" y="5301208"/>
            <a:ext cx="2016224" cy="1368152"/>
          </a:xfrm>
          <a:prstGeom prst="cloudCallout">
            <a:avLst>
              <a:gd name="adj1" fmla="val 61731"/>
              <a:gd name="adj2" fmla="val -755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CHERRY JAM</a:t>
            </a:r>
          </a:p>
          <a:p>
            <a:pPr algn="ctr"/>
            <a:r>
              <a:rPr lang="tr-TR" sz="1200" dirty="0" smtClean="0"/>
              <a:t>(VİŞNE REÇELİ)</a:t>
            </a:r>
            <a:endParaRPr lang="tr-TR" sz="12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29372"/>
            <a:ext cx="2551831" cy="1913873"/>
          </a:xfrm>
          <a:prstGeom prst="rect">
            <a:avLst/>
          </a:prstGeom>
        </p:spPr>
      </p:pic>
      <p:sp>
        <p:nvSpPr>
          <p:cNvPr id="11" name="Bulut Belirtme Çizgisi 10"/>
          <p:cNvSpPr/>
          <p:nvPr/>
        </p:nvSpPr>
        <p:spPr>
          <a:xfrm>
            <a:off x="3707905" y="5459257"/>
            <a:ext cx="2083778" cy="1138095"/>
          </a:xfrm>
          <a:prstGeom prst="cloudCallout">
            <a:avLst>
              <a:gd name="adj1" fmla="val -5399"/>
              <a:gd name="adj2" fmla="val -887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PEACH JAM</a:t>
            </a:r>
          </a:p>
          <a:p>
            <a:pPr algn="ctr"/>
            <a:r>
              <a:rPr lang="tr-TR" sz="1200" dirty="0" smtClean="0"/>
              <a:t>(ŞEFTALİ REÇELİ)</a:t>
            </a:r>
            <a:endParaRPr lang="tr-TR" sz="1200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36" y="3716440"/>
            <a:ext cx="2479824" cy="1859868"/>
          </a:xfrm>
          <a:prstGeom prst="rect">
            <a:avLst/>
          </a:prstGeom>
        </p:spPr>
      </p:pic>
      <p:sp>
        <p:nvSpPr>
          <p:cNvPr id="13" name="Bulut Belirtme Çizgisi 12"/>
          <p:cNvSpPr/>
          <p:nvPr/>
        </p:nvSpPr>
        <p:spPr>
          <a:xfrm>
            <a:off x="6660232" y="5201816"/>
            <a:ext cx="1944216" cy="1656184"/>
          </a:xfrm>
          <a:prstGeom prst="cloudCallout">
            <a:avLst>
              <a:gd name="adj1" fmla="val 32918"/>
              <a:gd name="adj2" fmla="val -745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DRY COTTAGE CHEESE</a:t>
            </a:r>
          </a:p>
          <a:p>
            <a:pPr algn="ctr"/>
            <a:r>
              <a:rPr lang="tr-TR" sz="1400" dirty="0" smtClean="0"/>
              <a:t>(ÇÖKELEK)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4762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</a:t>
            </a:r>
            <a:r>
              <a:rPr lang="tr-TR" dirty="0" smtClean="0">
                <a:latin typeface="Forte" pitchFamily="66" charset="0"/>
              </a:rPr>
              <a:t>WEEKEND LUNCH</a:t>
            </a:r>
            <a:endParaRPr lang="tr-TR" dirty="0">
              <a:latin typeface="Forte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5"/>
            <a:ext cx="3024336" cy="2265333"/>
          </a:xfrm>
          <a:prstGeom prst="rect">
            <a:avLst/>
          </a:prstGeom>
        </p:spPr>
      </p:pic>
      <p:sp>
        <p:nvSpPr>
          <p:cNvPr id="5" name="Bulut Belirtme Çizgisi 4"/>
          <p:cNvSpPr/>
          <p:nvPr/>
        </p:nvSpPr>
        <p:spPr>
          <a:xfrm>
            <a:off x="107504" y="0"/>
            <a:ext cx="2448272" cy="1484784"/>
          </a:xfrm>
          <a:prstGeom prst="cloudCallout">
            <a:avLst>
              <a:gd name="adj1" fmla="val 65829"/>
              <a:gd name="adj2" fmla="val 973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SPINACH WITH RICE</a:t>
            </a:r>
          </a:p>
          <a:p>
            <a:pPr algn="ctr"/>
            <a:r>
              <a:rPr lang="tr-TR" dirty="0" smtClean="0"/>
              <a:t>(PİRİNÇLİ ISPANAK)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16699"/>
            <a:ext cx="3101330" cy="2245363"/>
          </a:xfrm>
          <a:prstGeom prst="rect">
            <a:avLst/>
          </a:prstGeom>
        </p:spPr>
      </p:pic>
      <p:sp>
        <p:nvSpPr>
          <p:cNvPr id="9" name="Bulut Belirtme Çizgisi 8"/>
          <p:cNvSpPr/>
          <p:nvPr/>
        </p:nvSpPr>
        <p:spPr>
          <a:xfrm>
            <a:off x="6732241" y="116632"/>
            <a:ext cx="2232248" cy="1800200"/>
          </a:xfrm>
          <a:prstGeom prst="cloudCallout">
            <a:avLst>
              <a:gd name="adj1" fmla="val -33022"/>
              <a:gd name="adj2" fmla="val 922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TOMATO SOUP</a:t>
            </a:r>
          </a:p>
          <a:p>
            <a:pPr algn="ctr"/>
            <a:r>
              <a:rPr lang="tr-TR" dirty="0" smtClean="0"/>
              <a:t>(DOMATES ÇORBASI)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21088"/>
            <a:ext cx="2891616" cy="2420888"/>
          </a:xfrm>
          <a:prstGeom prst="rect">
            <a:avLst/>
          </a:prstGeom>
        </p:spPr>
      </p:pic>
      <p:sp>
        <p:nvSpPr>
          <p:cNvPr id="10" name="Bulut Belirtme Çizgisi 9"/>
          <p:cNvSpPr/>
          <p:nvPr/>
        </p:nvSpPr>
        <p:spPr>
          <a:xfrm>
            <a:off x="5508104" y="4223041"/>
            <a:ext cx="2160240" cy="1296144"/>
          </a:xfrm>
          <a:prstGeom prst="cloudCallout">
            <a:avLst>
              <a:gd name="adj1" fmla="val -76417"/>
              <a:gd name="adj2" fmla="val 632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BURGHUL SALAD</a:t>
            </a:r>
          </a:p>
          <a:p>
            <a:pPr algn="ctr"/>
            <a:r>
              <a:rPr lang="tr-TR" dirty="0" smtClean="0"/>
              <a:t>(KISIR)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722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Forte" pitchFamily="66" charset="0"/>
              </a:rPr>
              <a:t>               WEEKEND DINNER</a:t>
            </a:r>
            <a:endParaRPr lang="tr-TR" dirty="0">
              <a:latin typeface="Forte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6" y="1700808"/>
            <a:ext cx="2949176" cy="2172485"/>
          </a:xfrm>
          <a:prstGeom prst="rect">
            <a:avLst/>
          </a:prstGeom>
        </p:spPr>
      </p:pic>
      <p:sp>
        <p:nvSpPr>
          <p:cNvPr id="5" name="Bulut Belirtme Çizgisi 4"/>
          <p:cNvSpPr/>
          <p:nvPr/>
        </p:nvSpPr>
        <p:spPr>
          <a:xfrm>
            <a:off x="107504" y="25617"/>
            <a:ext cx="2161815" cy="1728192"/>
          </a:xfrm>
          <a:prstGeom prst="cloudCallout">
            <a:avLst>
              <a:gd name="adj1" fmla="val 46297"/>
              <a:gd name="adj2" fmla="val 1009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FRIED EGGPLANT,</a:t>
            </a:r>
          </a:p>
          <a:p>
            <a:pPr algn="ctr"/>
            <a:r>
              <a:rPr lang="tr-TR" sz="1200" dirty="0" smtClean="0"/>
              <a:t>GREEN PEPPER</a:t>
            </a:r>
          </a:p>
          <a:p>
            <a:pPr algn="ctr"/>
            <a:r>
              <a:rPr lang="tr-TR" sz="1200" dirty="0" smtClean="0"/>
              <a:t>(KIZARMIŞ PATLICAN VE BİBER</a:t>
            </a:r>
          </a:p>
          <a:p>
            <a:pPr algn="ctr"/>
            <a:endParaRPr lang="tr-TR" sz="12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53809"/>
            <a:ext cx="2880320" cy="2157460"/>
          </a:xfrm>
          <a:prstGeom prst="rect">
            <a:avLst/>
          </a:prstGeom>
        </p:spPr>
      </p:pic>
      <p:sp>
        <p:nvSpPr>
          <p:cNvPr id="8" name="Bulut Belirtme Çizgisi 7"/>
          <p:cNvSpPr/>
          <p:nvPr/>
        </p:nvSpPr>
        <p:spPr>
          <a:xfrm>
            <a:off x="6588224" y="476672"/>
            <a:ext cx="2160240" cy="1800200"/>
          </a:xfrm>
          <a:prstGeom prst="cloudCallout">
            <a:avLst>
              <a:gd name="adj1" fmla="val -35370"/>
              <a:gd name="adj2" fmla="val 773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CHICKEN WITH ONION AND POTATO</a:t>
            </a:r>
          </a:p>
          <a:p>
            <a:pPr algn="ctr"/>
            <a:r>
              <a:rPr lang="tr-TR" sz="1200" smtClean="0"/>
              <a:t>(SOĞANLI, PATATESLİ TAVUK)</a:t>
            </a:r>
            <a:endParaRPr lang="tr-TR" sz="1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09119"/>
            <a:ext cx="2457450" cy="1857375"/>
          </a:xfrm>
          <a:prstGeom prst="rect">
            <a:avLst/>
          </a:prstGeom>
        </p:spPr>
      </p:pic>
      <p:sp>
        <p:nvSpPr>
          <p:cNvPr id="6" name="Bulut Belirtme Çizgisi 5"/>
          <p:cNvSpPr/>
          <p:nvPr/>
        </p:nvSpPr>
        <p:spPr>
          <a:xfrm>
            <a:off x="-250961" y="3922162"/>
            <a:ext cx="2520280" cy="1173915"/>
          </a:xfrm>
          <a:prstGeom prst="cloudCallout">
            <a:avLst>
              <a:gd name="adj1" fmla="val 42757"/>
              <a:gd name="adj2" fmla="val 776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RICE</a:t>
            </a:r>
          </a:p>
          <a:p>
            <a:pPr algn="ctr"/>
            <a:r>
              <a:rPr lang="tr-TR" dirty="0" smtClean="0"/>
              <a:t>(PİRİNÇ PİLAVI)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48145"/>
            <a:ext cx="2390775" cy="1914525"/>
          </a:xfrm>
          <a:prstGeom prst="rect">
            <a:avLst/>
          </a:prstGeom>
        </p:spPr>
      </p:pic>
      <p:sp>
        <p:nvSpPr>
          <p:cNvPr id="10" name="Bulut Belirtme Çizgisi 9"/>
          <p:cNvSpPr/>
          <p:nvPr/>
        </p:nvSpPr>
        <p:spPr>
          <a:xfrm>
            <a:off x="6984268" y="4149080"/>
            <a:ext cx="2376264" cy="1624741"/>
          </a:xfrm>
          <a:prstGeom prst="cloudCallout">
            <a:avLst>
              <a:gd name="adj1" fmla="val -75181"/>
              <a:gd name="adj2" fmla="val 613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MIXED FRUITS; CARROT, ORANGE,APPLE,</a:t>
            </a:r>
          </a:p>
          <a:p>
            <a:pPr algn="ctr"/>
            <a:r>
              <a:rPr lang="tr-TR" sz="900" dirty="0" smtClean="0"/>
              <a:t>QUINCE</a:t>
            </a:r>
            <a:endParaRPr lang="tr-TR" sz="900" dirty="0"/>
          </a:p>
          <a:p>
            <a:pPr algn="ctr"/>
            <a:r>
              <a:rPr lang="tr-TR" sz="900" dirty="0" smtClean="0"/>
              <a:t>(KARIŞIK MEYVE HAVUÇ, PORTAKAL, ELMA, AYVA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3476960651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TC102455519[[fn=Kış]]</Template>
  <TotalTime>91</TotalTime>
  <Words>198</Words>
  <Application>Microsoft Office PowerPoint</Application>
  <PresentationFormat>Ekran Gösterisi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Winter</vt:lpstr>
      <vt:lpstr>        TÜRK YEMEKLERİ</vt:lpstr>
      <vt:lpstr>        WEEK DAY BREAKFAST</vt:lpstr>
      <vt:lpstr>             WEEK DAY LUNCH</vt:lpstr>
      <vt:lpstr>            WEEK DAY DINNER</vt:lpstr>
      <vt:lpstr>       WEEKEND BREAKFAST</vt:lpstr>
      <vt:lpstr>              WEEKEND LUNCH</vt:lpstr>
      <vt:lpstr>               WEEKEND DINNER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TÜRK YEMEKLERİ</dc:title>
  <dc:creator>YRD</dc:creator>
  <cp:lastModifiedBy>FENCİ</cp:lastModifiedBy>
  <cp:revision>12</cp:revision>
  <dcterms:created xsi:type="dcterms:W3CDTF">2012-12-17T08:13:31Z</dcterms:created>
  <dcterms:modified xsi:type="dcterms:W3CDTF">2012-12-17T11:48:18Z</dcterms:modified>
</cp:coreProperties>
</file>