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1" r:id="rId7"/>
    <p:sldId id="267" r:id="rId8"/>
    <p:sldId id="268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2C3D-7F8B-4E31-AE39-B13E22BF9AFA}" type="datetimeFigureOut">
              <a:rPr lang="es-ES" smtClean="0"/>
              <a:pPr/>
              <a:t>18/12/2012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5BA78-2410-43FA-AED3-711EBB1BCD5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BA78-2410-43FA-AED3-711EBB1BCD5E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5BA78-2410-43FA-AED3-711EBB1BCD5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777C7C-8F8A-4E58-B490-A23809F0D2CB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C71CC-69B4-4E91-847D-D7831A4B105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2971D-7F6D-4E2D-9FFE-E030E36D0FD7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38B40-6528-41EC-807A-5E13BDB370E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2120D-E2A3-4615-A2BA-655847F2F2B8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C6B38-8029-4A92-B405-90F3F8BA921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3D1D8-3ECD-47CD-B905-386EBBC2BC8D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143BC-2571-478C-8973-ED9FACE3E22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E4856-A886-4347-93A3-F63743A7012F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9C773-794C-4A01-A3ED-BEE3EE96738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76EC6-435B-4378-B888-746B9C26C35F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4CA5BA-5EB0-4F2E-BEF2-42F32C13BE8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A1283-D2EF-4E75-BEB2-2F4CF413954C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792DE-2BCB-4BA8-948E-99CACC3D38A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D1D89-8795-4625-BE7B-8AEE70399744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9B73-C8A7-4719-AF28-B931CA71EE7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610C8-1238-4171-8577-3CBE1B3CEC15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0C0C6-A854-4719-BC69-62D8009FBF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E31C1-C087-4036-905E-C6755900EC71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4B059-33E9-4530-BE92-4042095EF18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67FFE2-02F9-40F3-9419-9C21092D4B45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DC58371-8C36-4917-969C-89CA8E502E7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8050387-93E4-438B-84F2-730A2EDCD5B7}" type="datetimeFigureOut">
              <a:rPr lang="es-ES" smtClean="0"/>
              <a:pPr>
                <a:defRPr/>
              </a:pPr>
              <a:t>18/12/2012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341A4DF-0157-4C06-9815-1887BAA5BE0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ec.europa.eu/education/index_en.html" TargetMode="External"/><Relationship Id="rId7" Type="http://schemas.openxmlformats.org/officeDocument/2006/relationships/image" Target="http://www.esliceu.com/wp-content/uploads/2011/10/comenius_logo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http://ec.europa.eu/education/images/banner_edu_en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http://www.esliceu.com/wp-content/uploads/2011/10/comenius_logo.jpg" TargetMode="External"/><Relationship Id="rId2" Type="http://schemas.openxmlformats.org/officeDocument/2006/relationships/hyperlink" Target="http://ec.europa.eu/education/index_e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27.jpeg"/><Relationship Id="rId5" Type="http://schemas.openxmlformats.org/officeDocument/2006/relationships/image" Target="../media/image9.jpeg"/><Relationship Id="rId10" Type="http://schemas.openxmlformats.org/officeDocument/2006/relationships/image" Target="../media/image26.jpeg"/><Relationship Id="rId4" Type="http://schemas.openxmlformats.org/officeDocument/2006/relationships/image" Target="http://ec.europa.eu/education/images/banner_edu_en.jpg" TargetMode="Externa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ducation/index_en.html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http://www.esliceu.com/wp-content/uploads/2011/10/comenius_logo.jpg" TargetMode="External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11" Type="http://schemas.openxmlformats.org/officeDocument/2006/relationships/image" Target="../media/image4.jpeg"/><Relationship Id="rId5" Type="http://schemas.openxmlformats.org/officeDocument/2006/relationships/image" Target="../media/image30.jpeg"/><Relationship Id="rId15" Type="http://schemas.openxmlformats.org/officeDocument/2006/relationships/image" Target="../media/image33.png"/><Relationship Id="rId10" Type="http://schemas.openxmlformats.org/officeDocument/2006/relationships/image" Target="http://ec.europa.eu/education/images/banner_edu_en.jpg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.jpeg"/><Relationship Id="rId1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http://ec.europa.eu/education/images/banner_edu_en.jpg" TargetMode="External"/><Relationship Id="rId5" Type="http://schemas.openxmlformats.org/officeDocument/2006/relationships/image" Target="../media/image3.jpeg"/><Relationship Id="rId10" Type="http://schemas.openxmlformats.org/officeDocument/2006/relationships/image" Target="../media/image2.jpeg"/><Relationship Id="rId4" Type="http://schemas.openxmlformats.org/officeDocument/2006/relationships/hyperlink" Target="http://ec.europa.eu/education/index_en.html" TargetMode="External"/><Relationship Id="rId9" Type="http://schemas.openxmlformats.org/officeDocument/2006/relationships/image" Target="http://www.esliceu.com/wp-content/uploads/2011/10/comenius_logo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http://www.esliceu.com/wp-content/uploads/2011/10/comenius_logo.jpg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ec.europa.eu/education/index_e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1.jpeg"/><Relationship Id="rId5" Type="http://schemas.openxmlformats.org/officeDocument/2006/relationships/image" Target="../media/image9.jpeg"/><Relationship Id="rId10" Type="http://schemas.openxmlformats.org/officeDocument/2006/relationships/image" Target="../media/image10.jpeg"/><Relationship Id="rId4" Type="http://schemas.openxmlformats.org/officeDocument/2006/relationships/image" Target="http://ec.europa.eu/education/images/banner_edu_en.jpg" TargetMode="External"/><Relationship Id="rId9" Type="http://schemas.openxmlformats.org/officeDocument/2006/relationships/hyperlink" Target="http://www.google.es/imgres?imgurl=http://4.bp.blogspot.com/-xlMWfosqbFk/UBTJ2ZK14kI/AAAAAAAAVWE/vxPQIZITqug/s1600/alergialeche.jpg&amp;imgrefurl=http://dinerodesdetuordenador.blogspot.com/2012/07/calorias-de-la-leche.html&amp;usg=__XFw5Q6-ZExFlS3h6Ko_50MPeNYk=&amp;h=608&amp;w=550&amp;sz=102&amp;hl=es&amp;start=14&amp;zoom=1&amp;tbnid=O8zIODGtEoXR3M:&amp;tbnh=136&amp;tbnw=123&amp;ei=4VvQUMerCM3SsgbXoYH4AQ&amp;prev=/search?q=leche&amp;um=1&amp;hl=es&amp;sa=N&amp;rlz=1T4ADRA_esES408ES409&amp;tbm=isch&amp;um=1&amp;itbs=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http://www.esliceu.com/wp-content/uploads/2011/10/comenius_logo.jpg" TargetMode="External"/><Relationship Id="rId2" Type="http://schemas.openxmlformats.org/officeDocument/2006/relationships/hyperlink" Target="http://ec.europa.eu/education/index_e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6.jpeg"/><Relationship Id="rId5" Type="http://schemas.openxmlformats.org/officeDocument/2006/relationships/image" Target="../media/image9.jpeg"/><Relationship Id="rId10" Type="http://schemas.openxmlformats.org/officeDocument/2006/relationships/image" Target="../media/image15.jpeg"/><Relationship Id="rId4" Type="http://schemas.openxmlformats.org/officeDocument/2006/relationships/image" Target="http://ec.europa.eu/education/images/banner_edu_en.jpg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http://www.esliceu.com/wp-content/uploads/2011/10/comenius_logo.jpg" TargetMode="External"/><Relationship Id="rId2" Type="http://schemas.openxmlformats.org/officeDocument/2006/relationships/hyperlink" Target="http://ec.europa.eu/education/index_e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http://ec.europa.eu/education/images/banner_edu_en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http://www.esliceu.com/wp-content/uploads/2011/10/comenius_logo.jpg" TargetMode="External"/><Relationship Id="rId2" Type="http://schemas.openxmlformats.org/officeDocument/2006/relationships/hyperlink" Target="http://ec.europa.eu/education/index_e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19.jpeg"/><Relationship Id="rId5" Type="http://schemas.openxmlformats.org/officeDocument/2006/relationships/image" Target="../media/image9.jpeg"/><Relationship Id="rId10" Type="http://schemas.openxmlformats.org/officeDocument/2006/relationships/image" Target="../media/image18.jpeg"/><Relationship Id="rId4" Type="http://schemas.openxmlformats.org/officeDocument/2006/relationships/image" Target="http://ec.europa.eu/education/images/banner_edu_en.jpg" TargetMode="Externa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http://www.esliceu.com/wp-content/uploads/2011/10/comenius_logo.jpg" TargetMode="External"/><Relationship Id="rId2" Type="http://schemas.openxmlformats.org/officeDocument/2006/relationships/hyperlink" Target="http://ec.europa.eu/education/index_e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http://ec.europa.eu/education/images/banner_edu_en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http://ec.europa.eu/education/images/banner_edu_en.jpg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11" Type="http://schemas.openxmlformats.org/officeDocument/2006/relationships/image" Target="../media/image2.jpeg"/><Relationship Id="rId5" Type="http://schemas.openxmlformats.org/officeDocument/2006/relationships/hyperlink" Target="http://ec.europa.eu/education/index_en.html" TargetMode="External"/><Relationship Id="rId10" Type="http://schemas.openxmlformats.org/officeDocument/2006/relationships/image" Target="http://www.esliceu.com/wp-content/uploads/2011/10/comenius_logo.jpg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.jpeg"/><Relationship Id="rId7" Type="http://schemas.openxmlformats.org/officeDocument/2006/relationships/image" Target="http://www.esliceu.com/wp-content/uploads/2011/10/comenius_logo.jpg" TargetMode="External"/><Relationship Id="rId2" Type="http://schemas.openxmlformats.org/officeDocument/2006/relationships/hyperlink" Target="http://ec.europa.eu/education/index_e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http://ec.europa.eu/education/images/banner_edu_en.jpg" TargetMode="Externa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4429132"/>
            <a:ext cx="5357850" cy="12858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b="1" dirty="0" smtClean="0">
                <a:solidFill>
                  <a:srgbClr val="FF0000"/>
                </a:solidFill>
                <a:latin typeface="Algerian" pitchFamily="82" charset="0"/>
              </a:rPr>
              <a:t>    </a:t>
            </a:r>
            <a:r>
              <a:rPr lang="es-ES_tradnl" sz="4400" b="1" dirty="0" smtClean="0">
                <a:solidFill>
                  <a:srgbClr val="FF0000"/>
                </a:solidFill>
                <a:latin typeface="Algerian" pitchFamily="82" charset="0"/>
              </a:rPr>
              <a:t>COMIDAS </a:t>
            </a:r>
            <a:r>
              <a:rPr lang="es-ES_tradnl" sz="4400" b="1" dirty="0" smtClean="0">
                <a:solidFill>
                  <a:srgbClr val="FF0000"/>
                </a:solidFill>
                <a:latin typeface="Algerian" pitchFamily="82" charset="0"/>
              </a:rPr>
              <a:t>TÍPICAS</a:t>
            </a:r>
            <a:br>
              <a:rPr lang="es-ES_tradnl" sz="4400" b="1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s-ES_tradnl" sz="4400" b="1" dirty="0" smtClean="0">
                <a:solidFill>
                  <a:srgbClr val="FF0000"/>
                </a:solidFill>
                <a:latin typeface="Algerian" pitchFamily="82" charset="0"/>
              </a:rPr>
              <a:t>TRADITIONAL MEALS</a:t>
            </a:r>
            <a:endParaRPr lang="es-ES" sz="4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285720" y="1928802"/>
            <a:ext cx="8429684" cy="214314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2400" b="1" dirty="0" smtClean="0">
                <a:solidFill>
                  <a:srgbClr val="FF0000"/>
                </a:solidFill>
                <a:latin typeface="Arial Black" pitchFamily="34" charset="0"/>
              </a:rPr>
              <a:t>PROYECTO COMENIUS ESCOLAR </a:t>
            </a:r>
            <a:br>
              <a:rPr lang="es-ES_tradnl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ES_tradnl" sz="2400" b="1" dirty="0" smtClean="0">
                <a:solidFill>
                  <a:srgbClr val="FF0000"/>
                </a:solidFill>
                <a:latin typeface="Arial Black" pitchFamily="34" charset="0"/>
              </a:rPr>
              <a:t>MULTILATERAL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i="1" dirty="0" smtClean="0">
                <a:solidFill>
                  <a:srgbClr val="2BF530"/>
                </a:solidFill>
              </a:rPr>
              <a:t>			“</a:t>
            </a:r>
            <a:r>
              <a:rPr lang="en-GB" sz="2800" b="1" i="1" dirty="0">
                <a:solidFill>
                  <a:srgbClr val="2BF530"/>
                </a:solidFill>
              </a:rPr>
              <a:t>The source of our Health”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i="1" dirty="0" smtClean="0">
                <a:solidFill>
                  <a:srgbClr val="2BF530"/>
                </a:solidFill>
              </a:rPr>
              <a:t>			“</a:t>
            </a:r>
            <a:r>
              <a:rPr lang="en-GB" sz="2800" b="1" i="1" dirty="0">
                <a:solidFill>
                  <a:srgbClr val="2BF530"/>
                </a:solidFill>
              </a:rPr>
              <a:t>La </a:t>
            </a:r>
            <a:r>
              <a:rPr lang="en-GB" sz="2800" b="1" i="1" dirty="0" err="1">
                <a:solidFill>
                  <a:srgbClr val="2BF530"/>
                </a:solidFill>
              </a:rPr>
              <a:t>fuente</a:t>
            </a:r>
            <a:r>
              <a:rPr lang="en-GB" sz="2800" b="1" i="1" dirty="0">
                <a:solidFill>
                  <a:srgbClr val="2BF530"/>
                </a:solidFill>
              </a:rPr>
              <a:t> de </a:t>
            </a:r>
            <a:r>
              <a:rPr lang="en-GB" sz="2800" b="1" i="1" dirty="0" err="1">
                <a:solidFill>
                  <a:srgbClr val="2BF530"/>
                </a:solidFill>
              </a:rPr>
              <a:t>nuestra</a:t>
            </a:r>
            <a:r>
              <a:rPr lang="en-GB" sz="2800" b="1" i="1" dirty="0">
                <a:solidFill>
                  <a:srgbClr val="2BF530"/>
                </a:solidFill>
              </a:rPr>
              <a:t> </a:t>
            </a:r>
            <a:r>
              <a:rPr lang="en-GB" sz="2800" b="1" i="1" dirty="0" err="1">
                <a:solidFill>
                  <a:srgbClr val="2BF530"/>
                </a:solidFill>
              </a:rPr>
              <a:t>Salud</a:t>
            </a:r>
            <a:r>
              <a:rPr lang="en-GB" sz="2800" b="1" i="1" dirty="0">
                <a:solidFill>
                  <a:srgbClr val="2BF530"/>
                </a:solidFill>
              </a:rPr>
              <a:t>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_tradnl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</p:txBody>
      </p:sp>
      <p:pic>
        <p:nvPicPr>
          <p:cNvPr id="2052" name="Imagen 7" descr="anagama_coleg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357322" cy="100013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3" name="Imagen 4" descr="Education and Trainin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214813" y="500063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143768" y="1142984"/>
            <a:ext cx="13271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0 Imagen" descr="logo comeni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1" y="214290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Imagen 10" descr="C:\Documents and Settings\RMI\Escritorio\bandera_espanol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5429250"/>
            <a:ext cx="128587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Imagen 10" descr="C:\Documents and Settings\RMI\Escritorio\bandera_espanola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75" y="5500688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5572125" y="1357313"/>
            <a:ext cx="2428875" cy="3571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400" b="1" dirty="0" smtClean="0">
                <a:solidFill>
                  <a:srgbClr val="FF0000"/>
                </a:solidFill>
                <a:latin typeface="Arial Black" pitchFamily="34" charset="0"/>
              </a:rPr>
              <a:t>   CENA WEEK</a:t>
            </a:r>
            <a:endParaRPr lang="es-ES" sz="24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286250" y="1857375"/>
            <a:ext cx="4610100" cy="47148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800" b="1" dirty="0" smtClean="0"/>
              <a:t>INGREDIENTES PARA CUATRO PERSONAS</a:t>
            </a:r>
            <a:r>
              <a:rPr lang="es-ES" sz="4800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800" dirty="0" smtClean="0"/>
              <a:t> Un bote de 500 </a:t>
            </a:r>
            <a:r>
              <a:rPr lang="es-ES" sz="4800" dirty="0" err="1" smtClean="0"/>
              <a:t>grms</a:t>
            </a:r>
            <a:r>
              <a:rPr lang="es-ES" sz="4800" dirty="0" smtClean="0"/>
              <a:t>. de  tomate natural en conserva., Una cebolla pequeña ; dos latas de 80/100 </a:t>
            </a:r>
            <a:r>
              <a:rPr lang="es-ES" sz="4800" dirty="0" err="1" smtClean="0"/>
              <a:t>grms</a:t>
            </a:r>
            <a:r>
              <a:rPr lang="es-ES" sz="4800" dirty="0" smtClean="0"/>
              <a:t>. de atún en aceite , dos huevos cocidos (duros), olivas negras, sal y aceite de oliva.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800" dirty="0" smtClean="0"/>
              <a:t>PREPARACIÓN: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8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800" dirty="0" smtClean="0"/>
              <a:t>1) Se cuecen los huevos. 2) En un bol se pone el tomate y se corta en trozos. 3) Se añaden el atún y la cebolla, también troceados. 4)  Se cortan los huevos duros y se ponen en el bol. 5) Se ponen olivas negras. 6) Se añade olivas y sal. 7) Se mezcla todo y se deja un tiempo (2 a 3 horas) para que se mezclen los sabores.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4800" dirty="0" smtClean="0"/>
              <a:t> </a:t>
            </a:r>
            <a:r>
              <a:rPr lang="en-GB" sz="4800" b="1" dirty="0" smtClean="0"/>
              <a:t>INGREDIENTS FOR FOUR PEOPLE: </a:t>
            </a: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800" b="1" dirty="0" smtClean="0"/>
              <a:t> </a:t>
            </a: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800" dirty="0" smtClean="0"/>
              <a:t> </a:t>
            </a: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800" dirty="0" smtClean="0"/>
              <a:t>  500g of natural tomatoes in a tin, a small onion; two 80/100g tins of tuna in an oil, two hard cooked eggs, black olives, salt and olive oil. </a:t>
            </a: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800" b="1" dirty="0" smtClean="0"/>
              <a:t>INSTRUCTIONS: </a:t>
            </a: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800" b="1" dirty="0" smtClean="0"/>
              <a:t> </a:t>
            </a: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800" dirty="0" smtClean="0"/>
              <a:t>1) Boil the eggs. 2) Cut tomatoes into small pieces and put them into a bowl. </a:t>
            </a: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800" dirty="0" smtClean="0"/>
              <a:t>3) Add small pieces of tuna and sliced onion into the bowl and mix them with tomatoes.</a:t>
            </a: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800" dirty="0" smtClean="0"/>
              <a:t>4) Cut the hard eggs and put them with the black olives and some salt into the bowl too. 5) Mix altogether and let the salad rest for 2 - 3 hours so that the flavour mix.</a:t>
            </a: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4800" dirty="0" smtClean="0"/>
              <a:t>ENJOY IT !</a:t>
            </a:r>
            <a:endParaRPr lang="es-ES" sz="4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pic>
        <p:nvPicPr>
          <p:cNvPr id="9220" name="Imagen 4" descr="Education and Traini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14813" y="285750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0 Imagen" descr="logo comeni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1431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500938" y="78581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agen 7" descr="anagama_coleg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285750"/>
            <a:ext cx="1214437" cy="8572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24" name="8 Rectángulo"/>
          <p:cNvSpPr>
            <a:spLocks noChangeArrowheads="1"/>
          </p:cNvSpPr>
          <p:nvPr/>
        </p:nvSpPr>
        <p:spPr bwMode="auto">
          <a:xfrm>
            <a:off x="428625" y="1428750"/>
            <a:ext cx="5072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0070C0"/>
                </a:solidFill>
                <a:latin typeface="Arial Black" pitchFamily="34" charset="0"/>
              </a:rPr>
              <a:t>ENSALADA MURCIANA - MURCIAN SALAD</a:t>
            </a:r>
            <a:endParaRPr lang="es-ES" sz="160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225" name="Picture 1" descr="DSC010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195" y="3071810"/>
            <a:ext cx="2147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2"/>
          <p:cNvSpPr>
            <a:spLocks noChangeArrowheads="1"/>
          </p:cNvSpPr>
          <p:nvPr/>
        </p:nvSpPr>
        <p:spPr bwMode="auto">
          <a:xfrm>
            <a:off x="2000232" y="4143380"/>
            <a:ext cx="242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ES" sz="900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INGREDIENTES </a:t>
            </a:r>
            <a:r>
              <a:rPr lang="en-GB" sz="1100" b="1" dirty="0">
                <a:latin typeface="Calibri" pitchFamily="34" charset="0"/>
              </a:rPr>
              <a:t> INGREDIENTS  </a:t>
            </a:r>
            <a:endParaRPr lang="es-ES" sz="1100" dirty="0">
              <a:latin typeface="Calibri" pitchFamily="34" charset="0"/>
            </a:endParaRPr>
          </a:p>
          <a:p>
            <a:endParaRPr lang="es-ES" sz="1100" dirty="0"/>
          </a:p>
          <a:p>
            <a:pPr eaLnBrk="0" hangingPunct="0"/>
            <a:endParaRPr lang="es-ES" dirty="0"/>
          </a:p>
        </p:txBody>
      </p:sp>
      <p:pic>
        <p:nvPicPr>
          <p:cNvPr id="9227" name="Picture 3" descr="DSC010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88" y="4643438"/>
            <a:ext cx="27146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6" descr="DSC0103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" y="1857375"/>
            <a:ext cx="1809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http://t3.gstatic.com/images?q=tbn:ANd9GcTq30vcKIIkDguq5LOXswducdkq99FklaZ0LaoiCSUS5OUHHpC5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85926"/>
            <a:ext cx="157162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8" descr="data:image/jpeg;base64,/9j/4AAQSkZJRgABAQAAAQABAAD/2wCEAAkGBhQSERUUExQWFRUWGBoaFhgXGBcYGBwXGBQYFhwYGhgXHCYeGhojGRwUHy8gIycpLCwsFR4xNTAqNSYrLCkBCQoKDgwOGg8PGjIlHyUtLC8sLywsLC0sLiwsLCwtLCkpLSwsLCwsMC8sLCwsLCwsLC8sLCwsLCwsLCwsLCwpLP/AABEIALgBEwMBIgACEQEDEQH/xAAcAAACAgMBAQAAAAAAAAAAAAAFBgMEAAIHAQj/xAA+EAABAwIEAwYEAwcFAAIDAAABAgMRACEEBRIxBkFREyJhcYGRMqGxwULR8AcUFSNScuEzYoKS8UOisuLy/8QAGgEAAgMBAQAAAAAAAAAAAAAABAUCAwYBAP/EADgRAAEDAgMECAUDBAMBAAAAAAEAAgMEERIhMQUTQVEiYXGBkaGx8BQjMsHRQuHxFTNSYiVDYwb/2gAMAwEAAhEDEQA/AOqZhj4tQDEIDjiR4zVHH8Rq/pM1WwGYKKtRFAtgeZBj0ujH1LIYyWnOyf0NwgVq3A3qrhsxlIqwgiZox5vcINmgUZSfEVI0tye6bDcnb3qxi8agIk/5noPGqkEgFRItZIPdAPUcz40JHRkOuHZLr5LZKZeLcjkfHlVFxCzc1YcxduprxL1EyUkb7Y7nvVG/N8kDzBl0TAmlPFNOrXBBAmulh6eVq9OXoVBiDVDqFv6D4rhfiOaRWMLoFGMDh1gjod6NPcNBRB9atJZgwbGqhTFmqsbclS5fhUxe5ogBUDWlPOTUasQtXwJA8VfkKOY3CFZqrlVsZi0tpuQDyFRtYVZupZ8hYfKq+Iy4STO2xNzUrFdGG+aCMZu2jVJ58gTVfH5wlYI0KPpV7E4YJG1tzbc1SDgBHPwoKRoYC5xTNkrPrDT4qXg7F2W0oaVJUSAd9JuKZO0pIzhhxhYxTXeI+NPVPh4imLKs7bxDYW2qQd+oPQjrUYagSDJXVMJkAqGjI69R95hEnsQmIPOgOb41tpMlaj/SkChOb8XJSopFyDFCMbmheKSr8I+Zv9IqLqsD6dUTBskvAMoOHtRNHECJ7yDHjB96uM4gkEpICVf0i1KTWMQ5qg/Dbw9KKZC2oLjV3FXI5VFm0HsGF2Y7lHaX/wA/A5hkjGF47c/umfCOLSNLYtHgBeqeZcLIxKgp1IkcxRnLsQhYPZqBAMGOtX0OdKrkc+YHPI8AkTY3RZG90mr/AGdNEd2RVTDcILwzqVhUpm810Bo3NbOtAi4oV1GLZKwSOBvdUGQlaNwa2Ji1C8blwSolMielqruB3krV52PvRTXgi1s1Nsp/UEdTBBrwKIFhS3lfESS4WjuOe4JFH0Zgk2SoH1q8sc36hZdZKx/0m6jLckEitsS8EgWqZJIua1UQaqtkrr5qr26ete1uGE9Kyo2K7dDsfkhSdqq4bA32p4WUqHKq6svR5U3bIQLOzSWSAONwgTbEUWwSEnetX8GRtQ3GZihkd497kkb+Z6CuvdHbESpwRyudga26x4B3FEC6GPbtDv7A1YedJVFLuBzns0qSlPMkkm5Krk+9SjipKT3kK5cpqn46DQFEnZFYRctuTmbEe9EbZZnwA51KpxBsI96FozAYmAmdHMREmrqMsQOQpNJXTSy4mZNB8e1QFLuwWOGfFWO1E6R71KH0iRNxvQt3L4MpJB8KGPNrbJJkiZtvQUu0KqOPBqbnPqUhC0OuQmTC5irWbynpU2PdGkKtqnYbmlrL8Zc+NEP3lTi0ttgSd1HkKCp6ySRhidc34a59SvLBqi38UgARKhvNEmXNSQRzFVsPlyUpjc8ydzUOFWUKKd07g9PCtRT79lhKb3y7EO4N1CkzHMezKU21K2H3qscGVglS1T1n7Ur8UZrozLDgmxTY+4j6UZ/iRkialUVG7NkeynIja5vEX81pm6eyQCSVJ2UenQ269aXxjkFQAsdzHh1ppbxeoEK50BedQhxYWlIkQFAcjQdRMJIy0nXJXxxgtcwjNF0uhSYPSljMeGtC+1wzhaUbqH4FeY5GimAeJbg7j5ivFLJkelJmzmwtr7yV9G98ebT2jh3hc3xrhKzN7/eiL7kJCRur5W3rzNctLbkHkfvUVyseA+oirC4svdbTE17WkaKLAp7NSR/URJ5U05kUpSlCD3lb+CaXsyy9xWkNtqWeZSCQPWpUPKKrm9h7b1WzE5wcTly9FRM0TEPvpe6dOGFhsqSbBRBEbSBt7UzNgnYW8aVC/pShSdwU/IU7MK1JChsRNaCnsRZYvaDenvCNfsqy9W0A/Kq+Nz1LcAggnaaIOqoZmeES6gpV6HmD1FTnjLmEMNig4wxx6QWmIVrAUbChOPwri21BFp5zAjzqg/jV9mpqYWi2rwHP2qlgsctxaGwdXNSlSbDpyFJ4a4ROO8BuPVdkpmkFrjbsR7F4VoBrSglSQD/LGqbRuLe9QOMJUQOyWmTurT9Uk0fwmBJF7JOw5x9qtpwDcRptTbezSDE0Adv7KvBA0FuC/vwStiO1Yg6ipB/Cb+xq1hczQ4LHvDcHejOY5SlxGkWjakfH5XoX3NWv6cuVdxi4bNqdCPf7oUmSEYo8xyP2TV21ZSmjHPJEKJkb2/xXlXfDj/MeBXP6j/5ny/KcsPmRO6QR1TW68wREklPnb60n5bi1ME69Qn2qx/H1BZLkKSkEiR7fOKBbWC3S1UowXuDRqckYznOi2nSlUrUBHgDzPp9aXMOwSSVEkz3iZmqeCxGpwuLuTJJ8Sas5piiEqCYFpJFzffnVEku86R0WzhpfhwIm6nUrVeL0upBGlO0kfr3q/jGm4KivyI+E9QI39KW21laCSs6hEAnceA60Yw+XIKUHVKiJUACAJiBfc77UI2XMgC41z8ETNEGWJNiMsh3q1wxjgV2sDMWgT4fKnKYE0sYPBJcwwLQhbajA/wBwOx8xRfKc2S6nopJhaeYUNwauawwPLX8cwfVZmstvnWHFSqdrR8g2ipn242FU3lDTc/4/RqThbVC2QjMMOUHUnabj7ijXDC06SsbqO/lVUwR1ixqPAYtLAXqMJT3h5HkPX61TTxMZOJF3CT0RxTecQAJJgdTSxmGet9rCVBSZlRAUSCDyi3rNLuMzleKXclLY2SNvXqavMYVKRsBR7603sxNY9ntgzkOZ4DgqPEOEZxDyHdWIUpv4R3Ep3ncgk1bZfH9Lg/6n8q9ViUJrE5iig5J8Z6VkYI7NADdFY/iqE3K4/uSR+da5qhLzRcQZKd4MyKjWtC7WoW7hFMkqbMdRyI6VVvOFsl5kLXHI2d1qPA512ZAIsTc+FGXHuYpZfwwduNtiOYJ+1bt49WGIbdnSfgUdj4TQM0LrXaqHM3cpFrX9UMz7HqW6qetQ/vABSrlUeeOjtCeRvVRp7UnSkSqbAbzV2b2hxWxhjaYWkaWT5huIg2wpUbJsPE2FKuDWVKQJEk8/GiOe4dbWDbDg0rcUJFphI/8AKo8KZm0ziC44nVpQdAgHvSL32tN/GvQ4rdLn5IGCJrYZJYxcm+nG2XrddJyTCEto1EbSCL2IEfery1KbEKXa2k+JN56Cl9jjUE6lNlKdpEK39qPMY9DyEqSrUmZSRba35iKqMtiTmD761kKmKZjsUjbAq3rXMG/jaPetXlwmYEDfrVTGYz4YNj9o/wAVXxClKA70Jm/tXjtCQgsBJt7CFY25F8kORlLy8UpWn+UqO8SANvc0UZwLLK0pTGpV1dbfavDnyUwlJBAFTFTSyFHSD/Vz96cxwRuzvd2VyfOynI1zjdwRJWIFahZoct5JMBQ+1bKxkGDTDFdUbs8kRbeoLm+MDT4IiVAefSrycUgCStI8yKWeIcsffeC0WQEgJKYVImZkbUDtDE6GzNbjRdaMJuQmBOYpIkgTWUJa4ZxAAGsGspT/AMgP0+SsxRdasY1aNJJEgCgGKwupl0gADSSBzgQftXuJxJUnejGGwEsjUpMuJPkkR+LqT05Uzja6qNgEHFMIpGyciD4JUylgrEoBPUUXxXDTp2TBi4kHcTFtreNS8O5YGnVDtSg7hSQDKeaNStiD0F71DxBxU4help0kDcmDf1H0rmBkcd5QRw4LYb+Sea1PYjmboWrIX2QXABAtJiQbH4VX9a9PELgUlTxCiBYQI7piCBFt6iXxpiOZSoeKE/aKoO58lR77LSifAg/JVCO3f/WSByKYtgmf/eYD1jXzThkWK7BxPaKRpxIlJSoHvzsYsDf5ijWY5cAe1bEOC9tljor865Ri8egjuI0eSib8je/zroPBvEv7yzocV/ORZU7qHJX5+NMmOZUR7t2o93SfamzntYJ/H7HU9iN5dmSXkBST6cwehrXFMTEDz8qXs0y5xh0v4fndbf4VeI6GiGT8Tt4hNjpWPiQdwaFDsPQk1WcFwbKwlHe9KUuM8yhSG0m+594A+tM2LxumSN65dnOJU5ijEqMgAC5J6AVQ52J2Fvan+xKYSVGJ2gBKacufCUTaYrc5kVSJAsTvV3JOG1BShiE2SkQJsVKvuI2G4/3CquY4ANuK0tgpi4TNrgSkkmeVvOgnzAHCUy3sLpS0G558FawWapQgBKAHCR31AK+vI1BicUp0Ss9+d/8AbGwGwAv70PTiLRGx9R4VbZZkXqt08jhh4Lpiaw4rZ+/dl63aIPnRFt2RBqgUR51NhZNejc4HNVyAOF0HzAFpZKTFQ4nJn8S0D2qjKidJ+EDkQfGrmeCTTTwxgEnDplW0j5/5oyFr3uwsUqqd0UDZG2vfldc+c4JxEfElUedWODMrUjGw4IKEkjoTYD7109WTAiyvKkzifDqbOoSladiOf5ipzMmiFn6FL2bWmcx0RIII5WtdDP2hYzU82n+lJPuf8UO4X4fXilHRaCJJFoHjvM8qhTl2Ixi+0CFFNhrMJHSxVEnewk2rq/DWWIwzQbTE7q6k0XSQX+tMptoso6RscRBd7N1plvBjCEwtPaHmVX9hsK0xuWpwq2i3IQtegpmwUUlSSOl0kf8AIdKOJevFVc+wKnm2wgSUvNqN47qSZPsTRdTEx8LmW7O1ZgVEj3/Ndkdb6KuEFcWEbk7wdj9q9ewwWNPKDB8fCrYwPZi5mRtECffyqocUBtWYdEYbYskKH55JKzfAuYcjWIBnSZBn225UvZhxApPdQqTeTO3+ae+JeLk4ZI1Ar1ylKAD3zsRPqL+POuPvuqLizo7O5OiCNIN9I1XgDrTCnfvQTaw6+K0+zLzZyD910nhnO2yzDiwFcyZn3piRjWXDoStKjFriY8BXIMsaU5IEyYAE2nxroOWlaGkMQ2jSAf5Yvqme0ccIknoB19KYCqwNJfoPPqXtoQRQ9O+ZOnv31opmmH7hSgArOwPXqfSt8kafZaAUQozNrf8Avyq/gcMABV9KhQQmlkdjvh5eykT6mRzMHDXTNVhnR5hYPO0/OvKtFpNZVvxNRzHvvQ1/dkkZU0h5wBRISAVLjfSkajEc+XrRdh8YiFkFInuo5JRyT6jfrehnEOWHDphJMuJUm3SUTy8asZK5KBefHrJKp+c+prRU1MIoSTqSkjpj8QIxwF0R/dUpkJAAk6R0BMxfxJoYvI2lqUojcEQOvW/MUYSCa0dRYTbUD09T9KWbTlhA3T8iRkbZDl5pjS1E8Tscbj156pTXwQtWoocSegIIO8GYmI9ZigeP4bfbJlM3gaTJUL3AF4EX6SK6flakqUUapUQpaCB/TAUjxsUEetAs3xOHYfS+4v8AmEaUIJ7m86yPCfKTSIiRjWvBuCOXiO261Me3KiM9KxHZb0SUjhfEkFRbKRp1SshMiJsDcmgTXFGIS42GUErCiEhCTr+LTFhJ22Mg055pgF4/EKIWoEwnuqsEgC08jcn1pqby5rLW0OJRJ7Qdqv4lkEGSVG5Ooj1o2iO8cCR+ylPXz1WEDI8LcerPwWuXZziVtj94wbySRulGobc0jvA+F6SuLsUA6FNJU25zUUqR7hQE12rB4pDqErbIUlQkEfret38GhxOlxKVg8lAKHsacS0weLFI31DLkOjse/wBF8/ucYYgp0qTqO1r0Xy7g7Gh5l4JQHNQc0lUaQjQe+ZBBkgaRex9elL4DwqXA602G1pMjTOmYj4Db2iimGwYbEquT8RvHoKTVEL4HDCABxKup650GcZvcWsUKeWezGsDWUjUE3AVFwk8xNK2YOqSZCTHuPlTqvSFDwPKqSlNl2yQCbTAM+h+tJhEwvs46qoSvjN7JGxyO9qHOJiiGXLSfGjGbZUHAe6EkE3FibTeOW3Wl5ODKFApXY7T1iYkflRLoHQgHUc04i2nBJGI3nCev8/lHHGe7tWqBapcDjRHfEHn6VYdwzSrpWB4TVkb2PF7qO9AOEpWx11+tNvC4/kD+4/YUuYrBBxzSlQET42/OmzImQhIQNhV9ASZb8FbXytMAARlpNAc1wnaP6YSoJg3EgEjaDY2gxttTGig+WOa1LX/Us+wMD5AUxr3kMDGnU+Q9hZsOIJstcPk4JlUqPjt6DYCqmcZSUfzG9x6x/uE8xyphQ4IgCt1JkUtZT2BIOfNVuaCLIBgscXGSUylyLX8IB8PKiWAWQmFWH1v0/W9BMycWy8kD4JBHlzH6POi6VzCgbHn1rkpJeH3OlvypMdiGE6r3P8bDJULRA8bmKW8A2pd1Ex9aJ8UYwaUsj4lkKPggE/VX0NVkDSAkcqW7Tf8AMuTnbzRUEWJe58wpbALSGy82f5euwAVZRB5GIPpSMrhgqeUp26lbgbTtbw/Kn0OGK1YypRUdhexI67beEVbSVTpSLjha/p6JjDL8OcuKWmcG1hkzpAA+vjXuS4xTqis7qM/l8qv4/g5brhDrsIHw6BufGdvKq2CwZaUUbkWEc/KrqpxcMPWoVDxKQb3Rz95I25VZaUpUH3mosDkbyxKoQPc+1FBkSgnurkxzFvrRMNJUHMjJBvcxuVxdDVZkgGJPtWV61lyyJDSSP7k/n1rK6RLy8iudAfyF7nuXJxAbcUpPZNKVqEaio7R/tEjcXtypXy5WlRbCrau74puR9/WmlbIw72okaXg4gb2We+mR1sbihDIS4dSkhKxvAgz1I9ADFjFbLFhZbgs1K278WjvUe7W9lXQ5EdfevXtLqdKjF7RYjlY1BO9etKgkz60vraaOaFxcLkDLmuMmcx4HBQ43AHDJ7ZlZUptYchakg6UphSZgTKdSf+XWlP8AaJkye1Ri2rsYlOscoXEkeu8ddVNeKSVFKT3kuSCI5RBk7c5oYrDJOCxOCfIQlB7TCrWYEk6tAPMgk7f1KpBs8l7XwOFiMx9/4WhZhlgNtW59oOvgbHvKI8GZclhhuCDKQokXkq71j60x4tnUi4BF5BuIPWkjIc+7LDttaVOuITpOiQiBMd5Qn4Ynu8jRbD4zHYj/AEk9kk/iEH/7rt/1E02igLB0slJsoyIV5rh9eEPaMPdmDu24R2ZMWuf/AHxq7hONm5CcQnslESFDvtkTEhSdvUetUGODBOvEulw7kkk+61fYCrylYRKdH8sgmOtzb4uvrRWMgK50zZj88YusZHx499+1Gk5ghSdaFBaeqTI+VU8ZjQoGLeFDMqwgZbW3I06ypGw7qgLECBIM7eFbOg9D86xm1K6dzyy3R5LjYGNdl3IK7xA2ZIcSQNyFCB59KoMcWBaj2SVrM7oEzfqYT86DYbgRyNTyVJRMhABCRJtPU+dOWTZcEAJACQB5CpQ7Pjva5KPqBA0Z59n3P48VA3xTpVD7TyEKF1FMhNo/Bqtv7+wnPsuISl5pXaNEklxKtQ6bDbpNOxYGxFB8flnYBTuHSJN3G/wuJO4KdtfQ/amZpMMeFpyCXPihnGEdF3Dl+3n3JHYzw6lapKOUm4j6Gi2EdQ4pAKwlK9ir+q9jfrHvVbNMgDzZdwoImCUeY/D18txQJp8pBSudPPkR4joaAibEXBxFxxCppZDTyYZNPTrHZyTbjcKvDuDVIvubg+tMWV5klQEHzFKeT57obTh8bK2V/wCm7upI6HnA2I3HiIpoOWspA0oRESlQvIPMK3I9aZR0piOKM9EptPGWWDswdCND74jgjreLEb0LyB9MEJMgLUB5BRH0pex2F1LAClEG2nUQPPeiGVYcMApSqQVT5WAgeoJ9aEralrS3Ecx90LJTgNu03KamzFWEGgzOMi82qy3mzalABaZOwkVKOdpCBc2yqcYYPWwVCxRcEbxz+VDOE80ljSfibMf8TcfPV7Uy49GpsjqK5blbymsQ4hImQRExsrehqlxa4ubyUGMvIE6YvDBb3a6h8IEHoCSPrU7b6FSmPI+l6CMlesahE89xblNFcNhST50klnc52YvfzTVsYDTcqPM8eloC8q9djUuFzftGkqHUpPmPzEVrn+AlEAJUu24mPXlQjCO9kkpUUaVRMTIg7z4HnRkeMNc0Zfb3xQQkAku7MJiQ8ViL+HnVvBYMTqKQFbTF6D4XMQlQGx3APMdazM+OGsOSFocUoJ1EITMJnTKiSAkTaj9mSt3tpfq8u1Fbt0uUQvdOLQtQjiPiprCI75lwjuNpuonltsPE/OkPFftAxmKGjCNdig//ACG5/wCx7o9ATVjh3g/vFb6i8tUyVTFwQbm5MWk/Knsu0I2HAzN3IK5mymw/MqnW/wBRr3nQL3AYvGuoDiUoAXKhMgwVEzE7HceBFZTu3gQAKyhHbNa8lx1Oa87aDbmzB4IXxLgy/h1oT8Q7yP7k3A9bj/lQDKEEtpXHdWCpBnmDC0kciCfnTJmOOQygrcUEjx+gHM0gP8VhKVIw6QEl1TgKh3gpQhQA2gmTBmtPvLMwrMS0m8eJBraya1qGmSoADckgAepoFj+KmUkhEuK27thPmfsKX223MSozrdI3g2HmfhH6tV5rCssf6rne/oZ7yp6Ff/lVhxUTTsGTsypf4ziXDpQezn8KQrWfqr1sK1eytbelamlOlagFEqkpBmSoDa07qPjRDLMyIJQ0yUpO8AKc9eSfNVE38CFHU+pLSALFSwtZ8NM6RHgDS6aVwkw4gOoC7j+EbBhZYluXL+EFzfKEr7rT6tN50psL2v3Up5c6IcOB3DoLTLqlAm2ohYBvOkkBKZvMTVsY9lAT2bZWeSnLD/jN/wDqmpnmHnO/oIgWgaL79NZvM2FAl74wSAG9bjdx7h91YFWZxDT6l9viFK0Kgg6gkn/aViFCZHcHKiXbMosy0VK6wdXuqVx6RS5hHNLw/edCU3JShWt1SrQkx3o3uSNqO/xharMtJQnqrf8A6JgD1NXOfJhvbvd0R4IhruA8lItw27RGkFQsqCIkXtNGnXQDvSjni3ksLUpeq2xiADYwBCRz5HzpMPGuJb7oWkpAtqEm3Kd9utIp2md14SCeOoHdzTSGkfUNHBdf/eEkaTcGhzGHiZIN/K02HnSfk37QcOqA+FoP9QOpPsLj2NNuH4jy8o/12oN4Jgz1g3FNqOncGfMIuqZ6KaE2wHuF/RFEKN4A8/H/AMrxz4TQp7jvL2xHbhX9oUr6Cl7Mf2hoe1IZQsIgyowkqP8ASnePPe3LejnlrRclUsop3dIsIHM5eqzLc0GhSCAClakoEnYLsY+HaSTI3Frk15iOHU4pzSO6QrvkRt9+gPjQXEY8rV2gAEkAJEgDSAABPQAUTw+YvYZ1K3R/KIKJSZFyLgeBA96ykoO8L2da68CaQ2GpTLieEMMGS1oI8dRJnrJMT5UkIzR7L1lh6XGSZSRyv8SOh6oNj866BkGORiSohVkxINrnYGdudWM8yVh9tTbqB6ABQPIpPIii6epka3E/JvI+/wCUbT1IpyaeZuJp1HI8wkzC4kuPI7P+ZqBKSm8iN/COc7c6Z8LkC93VBI6C6vXkPnXOMDmJyvMC2T2jYMG1ylaQQoDr8MjnpjpXRUZ6HB3L+QI9L0LX7tpElr3GXJW1cD2Ebr6SMih/EGFUlxtCVfyVTPUqSRY/7edWMRggUd2yh+oq7lyXVSVgDvGNMxpnx3Mb+VUM0cLavAmgmvyzHYlL4r3zUOX8TqB7J2T/AEqO8dDalhGLjFqPUqmiGcswvV+FQnyMETtMVHlfBSsQ2jEuvFCVgFKUCVnkZUoQmSOiqYtj3jbk5W8EA1xa+x4FHE5mClIF9qZsIxoAVF+Xh+ZoXl+XsITpQiVIiVKMn3Np8hRPEY425JItH2qEFPEw43G9tOpFS1GJuFoQvF4kpWep5nypCz/Me8shQIBgW2MC3rTBxhmYaUCsakK+sxSM6oFxCVpASFTA5gnVMT0gb8qhTwWeXHS5Qsj8rJ2yPEB5ptREqTseYItamfDLQTZI1KsuwmADE9RQLh8oUD2LZuSb/OL2FH3cudKZSEAi8Sbx4xRDaeSa72DT3xV8QcBY8VRxmFQhetUXi3I+MfrajOCxaYEW6dKT8xSpWoqWkdmSVJgyCb7eW1UcLmeJLSlNsOKQBOqFR5i30mrKZs9M++HI8MifFOzSOmYM9OZ/K6V+9gc69rj5/eHO/wBi8rVfVpcM+oTWU1+Mk4M8/wBl7+jHi8eX5VTNce4+sqdUVHl0A6AbAV6lGHS3crW4oWSnuBJjdSt1X5C1S4vCQdqr4XEIQoqWjtOiZgT49R4U561nzyU2FcWQllBISZ7oOlPjqV7daJMYdhn4iXVc0NWTPQuEyfQx4VCyvEYkFekaUCNgltA+n1NQ5dikNqUXx2pBIShKu75kj4h4fKp3xC6ELS04RpwAHqf470XwWLxDiShoBpAMw2kKVfkVmEp95qw3lqGu+88ETeSdbnuof/in1oM7n+Id7rQDLe3ct/8Abc+leoyUtjW4CqeZkD1/EflQM8YZd5fhbxsMz2nNSDsIsckcTxK22T+7tKWrm45afEzKj6kVq28/iVAOOK0n8LfdT5FXP50FwzuqY/DcAjunny2tR3K83lsEAgEkbzHPl50jm2g2IEU7bf7HMq1rwc1Ye4eCNKmyEJmFA3P/AGFzflVzCPmdAFxaAPn5VBi3tUBJkC5PUnwr3DPFMiY6Uiqal89t4b260fDNbo2RDH5SpxpSFEJ1CL3PnArnfF3AHZMlxt1SlJIlJSACCQLEG0b89qdsRnYZ+MgSLDefalrMs+7bUkmEkWnrI+00VRyua4btthxum1LHJIbX6PUudhhQtMxWoKto+dNysh1REGTA8ZtvTe3+ynDBI7VxxZP9GlAHuCTTvfgXLk4qqlkDA1ryL6cfVc5yrK21gdouCTbp62oljeFXUw4g3T8JTdMeEbVa444VbwQbWwtZQolJCyCQQJBBAFonfpVjKWMchntkMudmBJmDI66Dcjxihnvd9TXXCzdRPUvaDIcTTpw8kBwWZKSoIxB2O5HIxvH25U25o52hRCZSsgpBIWhQkC0m0JBjxv1oTm2JbeAOIYW0rkopUB7KAqZrNUlgts6Bo2T0HgTeSqb9aFmFyHAWPkqY3i4w6rEZqrCPEoII85BTYx6famBrjZLkSlQJ9R71z7F4Zwqm6tYCj1CjJKY3nc+tQ4fHEV19GyVovmtjFSQVcYec3Wz/AHXXcj4PQl44vEAOOmNIjup5Cx3MQKacRhUqQbAE3BG8jauYcNftE7OEOypHWZUPXmPOnF3jjChGsOg+E3/6xM0WXxMZhI4Wtb0WZraGrZL0gTytp2K2zmyTvah/FZQplStimDPW8feues8Vdq+4uSiVHSNiEzafGnTLMwS4jQ4dWsEGdtJpXhnHy5M+OinLQmKzglnG4xxbSOzSpVu9pSVW8YBph4JzxOIwfZ3CmVKbI8lEpg/2kDzFHGHkp7iIShPIQAPag+e5O8tQcYWhICtSkm2tQi8pG8CJPh0qwOMbS3CQOZuPfUlUlOcRdzVjDtkatxBP5+tSduoGTe0Ry9qh/ineIP4j7eHnXrrhmRbw5T1mg3WbYsKH0yKqZxhkYhPZugAyCIEEHqnxpbw3CansYEpPcQBqPQUex6lBWuApO56gjpzopwIyP3daxPfcV8RkwOU+c0y2Y0yyG5yCvZG2xkI09eCM5fgEMICGxA5nmfOrC8TpFQuLiKpvOSa0RfbIKs3cblBSR/EpPwuM7ctSFCDHko00DM+p2pJx74OPTH4GjP8AyUPyo9h1g2O1QiIBPMo+dtwwn/Ee/CyM/wAXjrXtB1agYCdQ6yB96yrS53ND7tnJJT41DxoK8nvUXZEnzonk/BzuIVcaUTc/5osmyFvldA3MTiMSEtg90WCEDSgeg3PnTFlf7OHCgqWQFR3QevK3n1p9yjh5rDgBKQVdTv6dKJ6a6AeKqL1xvAF3BOkYhIUVGNfTw8B0ijuafz2obufExHnTtnvD7eKbKVpvFjXNMbkr2BJOvWkboNlxyImyhVssLKhhbpfglEjHxHFqOfEKu5hA22UjdViT4x40R4dbPZKBFgrukjeRf50M/fW30qAMOXgGxn1qBzNlttltCiV8/AxfSKw9bRSROMbhqfZR0ErHgOaUwYmAZB7w3SN/SqLGNK8UhtZLaTdJIPfV/TJ8K0wbTn8lYIMkagN7/aKmxOMEqQCNdigETCgfHY0BFaN4JGJMIH4DiRrE4JsEdoUrGrugpFuknnSxieHHFqVpQJSZOld/PSeVXA+qEBxSVOgElMxzPd84itVZ+48hQSnSsWt08THyomGoe1xLgCPDvR8G0XwOu23vsshT2KUwoJcSpPjuY57b075XxAnENpDJQogbFUKgCLp3qllCm3WyFJQsmA5qgyqP/KXOIOEW0OasMvs176ZMeh3TRO9ilF3dHgeSPfVQVgDZTgdzGY7+Ka81wmtTZeZWpLatcABQJAIEjmLz6VcPFrO2opP+5JFJ3DnHz7LqWMX3kmwWbqE2BJ/Enx3p9fYadEwkz4A1x1HZvyz5+iX1UU0JAcQRwPA+ioYzN2tHePaavwgBU+eq1cv44ytGJeS402tjuwvup0qM2PdMTy9q6i9ww2rdPsaqvcJkAdmsiLwb/OrqcuhOItOXv3koxVDW/wByMOHaQuc5C+lnSl1QOib81dBJ/Vqr4zTiMQA00UBWn4b3VzA85nxBp1zjKVwQ60lxPUDvDxkXoPgMrdw57VgB0AEaVQFiSCb/AHHTaptex7yWZE8Pf3Tamnje7FCSx3InLuP5S5jMmfZJ1tOADmUmPfatMrwy3XUoRdSvaOprpieIUPsg3EiCDuCLEHyM0q5K0prHqcSypTRkakiQDYn0mRaox1Ie5zXC1uOieR7QlLHNkb0h6pwyTgZkAEiVRdZAn0HLnTSzkjAjuAx18frWZX3xOyeZq+tIHOtBARgBbosZU1Ur3kFxVY4VuCNAAPS1UncCE3SZ/KiZgVA6gG23lUngkKhj3DikTMc9abxAaWg942I/qP4j9Kvv50331AgBJiOkAHYmwuaC8X8NvNvfvSVBxtNog60g7q6HzqXJeE2sWz2zq1iVGYPxX8Rbn1rO1UIYc8vBNXUtPIwSl1uBtnn2IRnvE6o/kjtPEA6Ugbknmabv2d5gHMIoDdK1SPO9V1cNsMoKUSU9FX97Uo5BnowONWm/YrMK8Oh9L+lX7PfCP7ZuePPqRLKaOSnfFEDfIi/Gy6s4bUIx2KCQTsAJP3q+XgsBSTIItFJXGeIcdBw2GTrUr/UIMBKek9T0plJkLpLHHd1j3oRk2Zdq+64rdZlP9myflf1ptZzdtAAWsAn8O6j5JFzQbIv2eOhSVvOaYSO6gRy5k3+lML7uGwYPZoTrO55nxUrc0EZd3mrampY7RajNidmno5SiPkTNeUqPZ+4pRVqNzyNqyhTWTXy+yW/E9Sfcl4OAAK7xz6+Xh404NMhICUiANgKxArYmtXYBVON1oRevYrCa8Jry4vZqpj8Eh1MLANTlVRlVeuvWByK51xHwUNWoAjopP6+RoFicoUkBSxrA3cTuP7hvXWnVTIiRHOkDPswSxiVIukWIPKDyNWhragYJBdKamHcfMYbdnvP3mqOGxKG0Dshq9dz9hSvnGJUhRdNiTt5+NM+Oy7tQVNQ27EgpslfgobSetVzwucRhxpWAv/5G3BohUfhttSCbY+5eXx5jiDqiYal0jcs+sKhkWJUtWpYB0wUGLQRIPnTA9maogBIvNhE+dUGclcw7aULA1CbggiJkAVorUTsaXmm1xM8ludmRwSwNLgL8eaKN5gAmLCTPdArZ5xKiDM29aD6lckn2NahtZNkq9jQUlPY9EI2TZsD+pW8blzTqkqVEo+GZF/TcVZaWW4Goo6aSSPaqjWCfOzaj6VbZyN1Ru2secR9agIZrZA+aVVFI+IdF4IHC/wBlcTxE42O8QodRVgcXIi5pKzTCYltR1Nq09ZEfWgTrDqlHswuBcgbxRzIZ8NnGyW7yMmxGa6zh+IUrtEk8tyfSpMBw86pwrCAhJ5KME+g5UH/ZlmaQ1oUIcSTqkd4+ZN9oroiMVV9NQtccT3nuUXOLHdEIbhOE2k/Ey2ZMmE2k1ewOTtNWS2hAkmAALkzPvW68UajL9HtpoYyCBftUHPmf9TlZxjoCbUjr49CHi24mL7j6004x3uGuLcY6kYgrJlKjbwoaqmfvmhhtkmey6aKTE2QLszOLS4kKQQQeda9tBk1zjgPO1dolAvO48OtP2MPSi4py9lzkQqJ4N1Jg4KDF4wXBuCL/AJVQyFSEamkGEySkdJMwPCZ96tLwHdkiTyFJePxLmHxKClJUSYCeo50priZckRE1paRdPz2CSoXsa5FxJkjgxi0JSVaiCPX/ADXSe11Qp55Laf6QZV61IjNMOnvttFw7ayN48TQtOMBxWAy7Se4KuLaApSbG6BcH8K4lKYddWlH9At89wPKmtbTGGTeEgep/MmlzH8X4lZKUN6B1G/zpfdC1HU45J8TJoh9W0Czcz1/hK562SocTb7BFc741Lh0NSBtPM/lQVvDFR75Imhf7wO17tiDeR9jyor27ioLekHnImh5XO1HHiUGAXG70RZyRISB3T4mQfYVlU0ZgUiCRI3rKBMc5zzVuNi7WDao1vdK2JsarLP696378ZyaokgardT1qjU/+vao3HbetVwsn9eVVmOXmo71qtOOmolOHl+t6iLnd9P8AP2/Vq1CpPr91fr0865upea5vmqVKqCcS8Kt4yCpRSoCJF7W3nzoqTHT9R+ZrYq/XpP6/UyayVpuCq3ujkGFwyS1gODUMNqSHFrJ2KiABabCh2PwTg3cUU3sNul+dODqtx+uY+w/QoRiE6gfX5yfv+psPUVFTC4OyI43+3JDGGHDhZdvZ9+aSnspN4J9zWoy8pEhSgek0Q0E9bf4/OtXNQAMSOo+9O3RSDO2SQxbUj0JN+1DwFj8Svet233Emyz8vyqVboFeIcBNcLC7OyIj2k0GxefFXUZ8+gWg+NvyqdPFGIjYe/wDiqSUit0wKqwW4Jk2d0gu1yo49eIdV3lmOlo+lUU5Q4DIUfGmFLgqVPlRLHZWsl1QyQHFjKBuKdS52iBBtPjHlR/BcaLQB2gqVDEjao3MvB3FeMUD/AKmqEdTWQnovv2oxhONGV2KoPjRdGOQoSFA0gYrI0EWEHwoCvOX8E5CbpPIifag5KEH+2fFOqfaxJtM23WF19x0FJE7g1xniF0O6/M+hBpqwWevpRrchAOwO9DXM3BJnCoMneN5pPPs6oc4Oa3MdacwbXgpwSTrokvK81Xh1pWkwRseXka6nw3xYp9slQBUnwiaFJy9JGpLKR4RVzLUNlBSpxLap2MA0JURVcQuIyO/JQ/rUM7sORPamPAcRdpq1o0BNpJmaoZ06y6mCR1BBgg+BrQZNht1vSP7q0xK8uQILiT/yk0HuqqYWIXXVmHOwA6yll7KUkEh0yfI/WgmNy/FhadDqltpuEaoj6SKLZznmEFmUuKPW8fOh+BxzhMhCvAxyoqDZtYM7DvQIr48VrDtCnzbHOYcN3KlqHeG/lVnB4lRaDqkQTuDcx5VuWHF3Lcnqo1t/D3CLqA8hRLNi3aN44X42UHVI/SvXkIeAUpJCxsRa3jWuFSG1/EkHlJrb+GJHxKJ8zQ7N2WinTYfajY9kUw6Jue9UOqDrxR5xBUZ7TfoBWUstcIuFIIdEHbvGso8UkAFgAht89fQKlWNVDuSTy/OvKyvNTGXVR4hdh5/nVZPy/wD5/X6msrKkqHLwRzPL7Hw/XyGFUczufqr9envlZXVArRbl99v/ANa1L3d6+v8AtV+X6tGVleUL5qNajt+pKlcv19aoByTc7RPsn8/n1rKyl1doFLRAiN/X9WrztNwOtvn/AIrKytRETuweoLASNG8I7VWxTSVbj1G+9CsS+lskK9P0Kysr0gFroikaHOLTyWNZmgiyoNZ/Fh51lZVGBpbmmDHPgfeNxHvktkZqOtEG+KUNAakzWVlUvjATOKpc8ZgIrgeMmHBax8RUz2do5EVlZXWMCi6R2G6rrzpJ5CqDrTS3ELWJ0maysqzCG6KovLtUQx+LadAATYVGHGE3UtI84rKyhJXuboVeyNsv1hbo4gwswHBVTNcE29Gx6GsrK66R7QM9VJtNFe+HRURkCYgrMdKxvIGEnafOsrKix7lZM0EZ5qwMIynZI9qlD6R0rKyuyX5rlPY8F6cckDeqjuPnb9b/AJGsrKpR4FwqryNQ+K/X9cqqqyfV8XPc+H/leVlTxG1lzdtviRRCVAQkJgbT9PSsrKyuqdutf//Z"/>
          <p:cNvSpPr>
            <a:spLocks noChangeAspect="1" noChangeArrowheads="1"/>
          </p:cNvSpPr>
          <p:nvPr/>
        </p:nvSpPr>
        <p:spPr bwMode="auto">
          <a:xfrm>
            <a:off x="0" y="-83820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0245" name="Picture 9" descr="C:\Documents and Settings\PC\Mis documentos\Mis imágenes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071679"/>
            <a:ext cx="200024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C:\Documents and Settings\PC\Mis documentos\Mis imágenes\imagesCAGG0U1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714883"/>
            <a:ext cx="2109795" cy="15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C:\Documents and Settings\PC\Mis documentos\Mis imágenes\imagesCA882OS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4143375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C:\Documents and Settings\PC\Mis documentos\Mis imágenes\imagesCAXD4KE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1785926"/>
            <a:ext cx="16430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Imagen 4" descr="Education and Training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4214813" y="285750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11" r:link="rId12"/>
          <a:srcRect/>
          <a:stretch>
            <a:fillRect/>
          </a:stretch>
        </p:blipFill>
        <p:spPr bwMode="auto">
          <a:xfrm>
            <a:off x="7500938" y="78581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0 Imagen" descr="logo comeniu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8875" y="21431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Imagen 7" descr="anagama_colegi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2938" y="285750"/>
            <a:ext cx="1214437" cy="8572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53" name="Picture 14" descr="C:\Documents and Settings\PC\Mis documentos\Mis imágenes\untitled.bm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034" y="4786322"/>
            <a:ext cx="2132012" cy="142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 descr="C:\Documents and Settings\GESTION\Mis documentos\Mis imágenes\images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8596" y="2285992"/>
            <a:ext cx="1928826" cy="1357322"/>
          </a:xfrm>
          <a:prstGeom prst="rect">
            <a:avLst/>
          </a:prstGeom>
          <a:noFill/>
        </p:spPr>
      </p:pic>
      <p:pic>
        <p:nvPicPr>
          <p:cNvPr id="1026" name="Picture 2" descr="C:\Documents and Settings\GESTION\Mis documentos\Mis imágenes\AARALV6CAOZU01JCA0GPWDHCADUKGGWCAW1HWZVCAH6AKJMCATZO6KECANHZQEZCAJUKXUFCABETVEMCAEW9JZNCA3HC2OSCA1PS13LCAZ73VZICA8BU062CAE2LIOCCAPTLGF5CAYL2H8L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57488" y="3357562"/>
            <a:ext cx="1804991" cy="121211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3786190"/>
            <a:ext cx="1382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ham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jamón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857488" y="2786058"/>
            <a:ext cx="1306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Bread - pan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858016" y="3786190"/>
            <a:ext cx="1853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Aceite –  olive </a:t>
            </a: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oil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715140" y="6143644"/>
            <a:ext cx="14266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Wáter - agua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786314" y="4000504"/>
            <a:ext cx="14200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Meat - carne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85786" y="6357958"/>
            <a:ext cx="1601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Fish 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pescado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214810" y="6357958"/>
            <a:ext cx="12997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Fruit -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fruta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857752" y="3571876"/>
            <a:ext cx="2000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Salad  - ensalada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85720" y="1428736"/>
            <a:ext cx="84296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OTROS ALIMENTOS TRADICIONALES</a:t>
            </a:r>
            <a:r>
              <a:rPr lang="es-ES" sz="1600" dirty="0" smtClean="0">
                <a:solidFill>
                  <a:srgbClr val="FF0000"/>
                </a:solidFill>
                <a:latin typeface="Arial Black" pitchFamily="34" charset="0"/>
              </a:rPr>
              <a:t> - </a:t>
            </a:r>
            <a:r>
              <a:rPr kumimoji="0" lang="es-ES_tradn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OTHERS  TRADITIONAL FOODS</a:t>
            </a:r>
            <a:endParaRPr kumimoji="0" lang="es-ES_tradnl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 rot="10800000" flipV="1">
            <a:off x="357188" y="1428750"/>
            <a:ext cx="8189912" cy="500063"/>
          </a:xfrm>
        </p:spPr>
        <p:txBody>
          <a:bodyPr/>
          <a:lstStyle/>
          <a:p>
            <a:pPr algn="l" eaLnBrk="1" hangingPunct="1"/>
            <a:r>
              <a:rPr lang="es-ES_tradnl" sz="2400" b="1" smtClean="0">
                <a:solidFill>
                  <a:srgbClr val="FF0000"/>
                </a:solidFill>
                <a:latin typeface="Arial Black" pitchFamily="34" charset="0"/>
              </a:rPr>
              <a:t>  DESAYUNO FESTIVO -  BREAKFAST WEEKEND</a:t>
            </a:r>
            <a:endParaRPr lang="es-ES" sz="24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9" name="Picture 2" descr="C:\Documents and Settings\PC\Mis documentos\Mis imágenes\desayuno+tipico+español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000250"/>
            <a:ext cx="3643312" cy="3786188"/>
          </a:xfrm>
          <a:noFill/>
        </p:spPr>
      </p:pic>
      <p:pic>
        <p:nvPicPr>
          <p:cNvPr id="3081" name="Picture 3" descr="C:\Documents and Settings\PC\Mis documentos\Mis imágenes\imagesCAAC2FF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2071688"/>
            <a:ext cx="4286250" cy="3714750"/>
          </a:xfrm>
          <a:noFill/>
        </p:spPr>
      </p:pic>
      <p:pic>
        <p:nvPicPr>
          <p:cNvPr id="3075" name="Imagen 4" descr="Education and Training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214813" y="285750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0 Imagen" descr="logo comeniu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21431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7500938" y="78581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Imagen 7" descr="anagama_colegi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" y="285750"/>
            <a:ext cx="1214437" cy="8572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80" name="9 CuadroTexto"/>
          <p:cNvSpPr txBox="1">
            <a:spLocks noChangeArrowheads="1"/>
          </p:cNvSpPr>
          <p:nvPr/>
        </p:nvSpPr>
        <p:spPr bwMode="auto">
          <a:xfrm>
            <a:off x="785813" y="5929313"/>
            <a:ext cx="764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400" dirty="0">
                <a:solidFill>
                  <a:srgbClr val="FF0000"/>
                </a:solidFill>
                <a:latin typeface="Arial Black" pitchFamily="34" charset="0"/>
              </a:rPr>
              <a:t>Chocolate caliente  </a:t>
            </a:r>
            <a:r>
              <a:rPr lang="es-ES_tradnl" sz="1400" dirty="0" err="1">
                <a:solidFill>
                  <a:srgbClr val="FF0000"/>
                </a:solidFill>
                <a:latin typeface="Arial Black" pitchFamily="34" charset="0"/>
              </a:rPr>
              <a:t>or</a:t>
            </a:r>
            <a:r>
              <a:rPr lang="es-ES_tradnl" sz="1400" dirty="0">
                <a:solidFill>
                  <a:srgbClr val="FF0000"/>
                </a:solidFill>
                <a:latin typeface="Arial Black" pitchFamily="34" charset="0"/>
              </a:rPr>
              <a:t>  Café con leche, zumo de naranja y </a:t>
            </a:r>
            <a:r>
              <a:rPr lang="es-ES_tradnl" sz="1400" dirty="0" smtClean="0">
                <a:solidFill>
                  <a:srgbClr val="FF0000"/>
                </a:solidFill>
                <a:latin typeface="Arial Black" pitchFamily="34" charset="0"/>
              </a:rPr>
              <a:t>bollería</a:t>
            </a:r>
          </a:p>
          <a:p>
            <a:r>
              <a:rPr lang="es-ES_tradnl" sz="1400" dirty="0" smtClean="0">
                <a:solidFill>
                  <a:srgbClr val="FF0000"/>
                </a:solidFill>
                <a:latin typeface="Arial Black" pitchFamily="34" charset="0"/>
              </a:rPr>
              <a:t>Hot chocolate </a:t>
            </a:r>
            <a:r>
              <a:rPr lang="es-ES_tradnl" sz="1400" dirty="0" err="1" smtClean="0">
                <a:solidFill>
                  <a:srgbClr val="FF0000"/>
                </a:solidFill>
                <a:latin typeface="Arial Black" pitchFamily="34" charset="0"/>
              </a:rPr>
              <a:t>or</a:t>
            </a:r>
            <a:r>
              <a:rPr lang="es-ES_tradnl" sz="1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sz="1400" dirty="0" err="1" smtClean="0">
                <a:solidFill>
                  <a:srgbClr val="FF0000"/>
                </a:solidFill>
                <a:latin typeface="Arial Black" pitchFamily="34" charset="0"/>
              </a:rPr>
              <a:t>cofee</a:t>
            </a:r>
            <a:r>
              <a:rPr lang="es-ES_tradnl" sz="1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sz="1400" dirty="0" err="1" smtClean="0">
                <a:solidFill>
                  <a:srgbClr val="FF0000"/>
                </a:solidFill>
                <a:latin typeface="Arial Black" pitchFamily="34" charset="0"/>
              </a:rPr>
              <a:t>with</a:t>
            </a:r>
            <a:r>
              <a:rPr lang="es-ES_tradnl" sz="1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sz="1400" dirty="0" err="1" smtClean="0">
                <a:solidFill>
                  <a:srgbClr val="FF0000"/>
                </a:solidFill>
                <a:latin typeface="Arial Black" pitchFamily="34" charset="0"/>
              </a:rPr>
              <a:t>milk</a:t>
            </a:r>
            <a:r>
              <a:rPr lang="es-ES_tradnl" sz="1400" dirty="0" smtClean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es-ES_tradnl" sz="1400" dirty="0" err="1" smtClean="0">
                <a:solidFill>
                  <a:srgbClr val="FF0000"/>
                </a:solidFill>
                <a:latin typeface="Arial Black" pitchFamily="34" charset="0"/>
              </a:rPr>
              <a:t>orange</a:t>
            </a:r>
            <a:r>
              <a:rPr lang="es-ES_tradnl" sz="1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s-ES_tradnl" sz="1400" dirty="0" err="1" smtClean="0">
                <a:solidFill>
                  <a:srgbClr val="FF0000"/>
                </a:solidFill>
                <a:latin typeface="Arial Black" pitchFamily="34" charset="0"/>
              </a:rPr>
              <a:t>juice</a:t>
            </a:r>
            <a:r>
              <a:rPr lang="es-ES_tradnl" sz="1400" dirty="0" smtClean="0">
                <a:solidFill>
                  <a:srgbClr val="FF0000"/>
                </a:solidFill>
                <a:latin typeface="Arial Black" pitchFamily="34" charset="0"/>
              </a:rPr>
              <a:t> and </a:t>
            </a:r>
            <a:r>
              <a:rPr lang="es-ES_tradnl" sz="1400" dirty="0" err="1" smtClean="0">
                <a:solidFill>
                  <a:srgbClr val="FF0000"/>
                </a:solidFill>
                <a:latin typeface="Arial Black" pitchFamily="34" charset="0"/>
              </a:rPr>
              <a:t>bollers</a:t>
            </a:r>
            <a:endParaRPr lang="es-ES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 rot="10800000" flipV="1">
            <a:off x="785813" y="1571625"/>
            <a:ext cx="7761287" cy="500063"/>
          </a:xfrm>
        </p:spPr>
        <p:txBody>
          <a:bodyPr/>
          <a:lstStyle/>
          <a:p>
            <a:pPr algn="l" eaLnBrk="1" hangingPunct="1"/>
            <a:r>
              <a:rPr lang="es-ES_tradnl" sz="2400" b="1" smtClean="0">
                <a:solidFill>
                  <a:srgbClr val="FF0000"/>
                </a:solidFill>
                <a:latin typeface="Arial Black" pitchFamily="34" charset="0"/>
              </a:rPr>
              <a:t>DESAYUNO DIARIO   -  BREAKFAST WEEK</a:t>
            </a:r>
            <a:endParaRPr lang="es-ES" sz="24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101" name="Imagen 4" descr="Education and Traini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14813" y="285750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0 Imagen" descr="logo comeni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1431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500938" y="78581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Imagen 7" descr="anagama_coleg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285750"/>
            <a:ext cx="1214437" cy="8572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0" name="Picture 2" descr="http://t0.gstatic.com/images?q=tbn:ANd9GcTf5_NWn8wQA2QEOS572TvRL6Ejjb8KL9twQ-TW8RDwS8rlFSIHm4fGPUo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2428868"/>
            <a:ext cx="2500330" cy="2571768"/>
          </a:xfrm>
          <a:prstGeom prst="rect">
            <a:avLst/>
          </a:prstGeom>
          <a:noFill/>
        </p:spPr>
      </p:pic>
      <p:pic>
        <p:nvPicPr>
          <p:cNvPr id="7185" name="Picture 17" descr="C:\Documents and Settings\GESTION\Mis documentos\Mis imágenes\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00760" y="2357430"/>
            <a:ext cx="2714644" cy="2143140"/>
          </a:xfrm>
          <a:prstGeom prst="rect">
            <a:avLst/>
          </a:prstGeom>
          <a:noFill/>
        </p:spPr>
      </p:pic>
      <p:pic>
        <p:nvPicPr>
          <p:cNvPr id="7186" name="Picture 18" descr="C:\Documents and Settings\GESTION\Mis documentos\Mis imágenes\image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868" y="2214554"/>
            <a:ext cx="1785950" cy="2143140"/>
          </a:xfrm>
          <a:prstGeom prst="rect">
            <a:avLst/>
          </a:prstGeom>
          <a:noFill/>
        </p:spPr>
      </p:pic>
      <p:pic>
        <p:nvPicPr>
          <p:cNvPr id="7188" name="Picture 20" descr="C:\Documents and Settings\GESTION\Mis documentos\Mis imágenes\image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5143512"/>
            <a:ext cx="2000264" cy="1357322"/>
          </a:xfrm>
          <a:prstGeom prst="rect">
            <a:avLst/>
          </a:prstGeom>
          <a:noFill/>
        </p:spPr>
      </p:pic>
      <p:sp>
        <p:nvSpPr>
          <p:cNvPr id="7190" name="Rectangle 22"/>
          <p:cNvSpPr>
            <a:spLocks noChangeArrowheads="1"/>
          </p:cNvSpPr>
          <p:nvPr/>
        </p:nvSpPr>
        <p:spPr bwMode="auto">
          <a:xfrm>
            <a:off x="714348" y="5143512"/>
            <a:ext cx="1142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Milk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Leche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643702" y="4572008"/>
            <a:ext cx="14556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Coffee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Café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3071802" y="5786454"/>
            <a:ext cx="1947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Biscuits</a:t>
            </a: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- galletas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643306" y="4429132"/>
            <a:ext cx="16033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Cacao - Cacao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 rot="10800000" flipV="1">
            <a:off x="357188" y="1428750"/>
            <a:ext cx="8189912" cy="500063"/>
          </a:xfrm>
        </p:spPr>
        <p:txBody>
          <a:bodyPr/>
          <a:lstStyle/>
          <a:p>
            <a:pPr algn="l" eaLnBrk="1" hangingPunct="1"/>
            <a:r>
              <a:rPr lang="es-ES_tradnl" sz="2400" b="1" smtClean="0">
                <a:solidFill>
                  <a:srgbClr val="FF0000"/>
                </a:solidFill>
                <a:latin typeface="Arial Black" pitchFamily="34" charset="0"/>
              </a:rPr>
              <a:t>       COMIDA DIARIA   -           LUNCH WEEK</a:t>
            </a:r>
            <a:endParaRPr lang="es-ES" sz="24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3" name="Imagen 4" descr="Education and Traini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14813" y="285750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0 Imagen" descr="logo comeni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1431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500938" y="78581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magen 7" descr="anagama_coleg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285750"/>
            <a:ext cx="1214437" cy="8572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127" name="Picture 2" descr="DSC011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2143125"/>
            <a:ext cx="4143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1357313" y="6180138"/>
            <a:ext cx="2286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000" b="1">
                <a:latin typeface="Arial Black" pitchFamily="34" charset="0"/>
                <a:cs typeface="Times New Roman" pitchFamily="18" charset="0"/>
              </a:rPr>
              <a:t>GYPSY POT</a:t>
            </a:r>
            <a:endParaRPr lang="es-ES" sz="2000" b="1">
              <a:latin typeface="Arial Black" pitchFamily="34" charset="0"/>
            </a:endParaRPr>
          </a:p>
          <a:p>
            <a:pPr eaLnBrk="0" hangingPunct="0"/>
            <a:endParaRPr lang="es-ES"/>
          </a:p>
        </p:txBody>
      </p:sp>
      <p:pic>
        <p:nvPicPr>
          <p:cNvPr id="5129" name="Picture 4" descr="DSC011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25" y="2000250"/>
            <a:ext cx="30003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DSC011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7813" y="4214813"/>
            <a:ext cx="3200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785813" y="1428750"/>
            <a:ext cx="371475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1800" b="1" dirty="0" smtClean="0">
                <a:latin typeface="Arial Black" pitchFamily="34" charset="0"/>
              </a:rPr>
              <a:t>OLLA GITANA </a:t>
            </a:r>
            <a:r>
              <a:rPr lang="es-ES" sz="1800" dirty="0" smtClean="0">
                <a:latin typeface="Arial Black" pitchFamily="34" charset="0"/>
              </a:rPr>
              <a:t>- </a:t>
            </a:r>
            <a:r>
              <a:rPr lang="en-GB" sz="1800" b="1" dirty="0" smtClean="0">
                <a:latin typeface="Arial Black" pitchFamily="34" charset="0"/>
              </a:rPr>
              <a:t>GYPSY POT</a:t>
            </a: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_tradnl" sz="1800" b="1" dirty="0" smtClean="0">
                <a:solidFill>
                  <a:srgbClr val="FF0000"/>
                </a:solidFill>
                <a:latin typeface="Arial Black" pitchFamily="34" charset="0"/>
              </a:rPr>
              <a:t>INGREDIENTES - </a:t>
            </a:r>
            <a:r>
              <a:rPr lang="en-GB" sz="1800" b="1" dirty="0" smtClean="0">
                <a:latin typeface="Arial Black" pitchFamily="34" charset="0"/>
              </a:rPr>
              <a:t>INGREDIENTS</a:t>
            </a:r>
            <a:endParaRPr lang="es-ES" sz="1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4313" y="2143125"/>
            <a:ext cx="4286250" cy="43576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b="1" dirty="0" smtClean="0"/>
              <a:t>FOR FOUR PEOPLE</a:t>
            </a:r>
            <a:r>
              <a:rPr lang="en-GB" sz="23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300" dirty="0" smtClean="0"/>
              <a:t>150 gramos de habichuelas, 250 gramos de garbanzos, calabaza, 2 peras de tomate maduro, media cebolla, judías, dos patatas medianas aceite, sal, pimiento molido dulce y azafrán.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300" dirty="0" smtClean="0"/>
              <a:t>150g of  white kidney beans, 250g of chick-peas, pumpkin, 2 fresh soft tomatoes in the form of a pear, medium onion, medium beans, two potatoes, oil, salt, sweet red pepper spice (cayenne pepper) and saffron. </a:t>
            </a:r>
            <a:endParaRPr lang="es-ES" sz="23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 </a:t>
            </a: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4875" y="1357313"/>
            <a:ext cx="4038600" cy="521493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100" dirty="0" smtClean="0"/>
              <a:t>PREPARACIÓN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100" dirty="0" smtClean="0"/>
              <a:t>       1) Se pone una olla al fuego con un litro de agua. 2) Se añade las judías, habichuelas y garbanzos y tienen que hervir 35 minutos. 3) Se sofríe con aceite la cebolla y el tomate y se le añade una cucharada pequeña de pimiento molido dulce. Todo esto se echa a la olla. 4) Después se echan las patatas, peladas y troceadas junto con la calabaza. Se le pone sal y azafrán. 5) Una vez cocidas las patatas se deja reposar y …..a comer.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100" b="1" dirty="0" smtClean="0"/>
              <a:t>INSTRUCTIONS</a:t>
            </a:r>
            <a:endParaRPr lang="es-ES" sz="2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100" dirty="0" smtClean="0"/>
              <a:t>1) Pour one litre of water into the pot and put it on the fire. 2) Add the beans, kidney beans and chick-peas and boil them for 35 minutes. 3) Heat the oil in a pot, add the onion, tomatoes and a small spoon of sweet red pepper spice and fry them together.</a:t>
            </a:r>
            <a:endParaRPr lang="es-ES" sz="2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100" dirty="0" smtClean="0"/>
              <a:t>4) Then add sliced potatoes and the pumpkin, a bit of  salt and saffron and cook them for 30 minutes. 5) Keep the cooked potatoes in a hot pot and let them rest for a while in here.....enjoy it. </a:t>
            </a:r>
            <a:endParaRPr lang="es-ES" sz="2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pic>
        <p:nvPicPr>
          <p:cNvPr id="6149" name="Imagen 4" descr="Education and Traini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14813" y="285750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0 Imagen" descr="logo comeni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1431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500938" y="78581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Imagen 7" descr="anagama_coleg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285750"/>
            <a:ext cx="1214437" cy="8572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357158" y="1357298"/>
            <a:ext cx="8189912" cy="428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400" b="1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es-ES_tradnl" sz="2200" b="1" dirty="0" smtClean="0">
                <a:solidFill>
                  <a:srgbClr val="FF0000"/>
                </a:solidFill>
                <a:latin typeface="Arial Black" pitchFamily="34" charset="0"/>
              </a:rPr>
              <a:t>COMIDA FESTIVA    -   LUNCH WEEKEND</a:t>
            </a:r>
            <a:endParaRPr lang="es-ES" sz="22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173" name="Imagen 4" descr="Education and Traini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14813" y="285750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0 Imagen" descr="logo comeni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1431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500938" y="78581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Imagen 7" descr="anagama_coleg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285750"/>
            <a:ext cx="1214437" cy="8572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6" name="Picture 2" descr="DSC011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4436732"/>
            <a:ext cx="3143272" cy="220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HPIM28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4429132"/>
            <a:ext cx="3143272" cy="212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PIM28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1928802"/>
            <a:ext cx="414340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6429388" y="2714620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rial Black" pitchFamily="34" charset="0"/>
              </a:rPr>
              <a:t>PAELLA </a:t>
            </a:r>
            <a:endParaRPr lang="es-ES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3214678" y="1000108"/>
            <a:ext cx="2214578" cy="428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400" b="1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es-ES_tradnl" sz="2200" b="1" dirty="0" smtClean="0">
                <a:solidFill>
                  <a:srgbClr val="FF0000"/>
                </a:solidFill>
                <a:latin typeface="Arial Black" pitchFamily="34" charset="0"/>
              </a:rPr>
              <a:t>PAELLA</a:t>
            </a:r>
            <a:endParaRPr lang="es-ES" sz="22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71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857758"/>
          </a:xfrm>
        </p:spPr>
        <p:txBody>
          <a:bodyPr>
            <a:normAutofit lnSpcReduction="10000"/>
          </a:bodyPr>
          <a:lstStyle/>
          <a:p>
            <a:r>
              <a:rPr lang="es-ES" sz="1400" dirty="0" smtClean="0"/>
              <a:t>Puede hacerse con pollo, o con conejo o con cerdo.</a:t>
            </a:r>
          </a:p>
          <a:p>
            <a:r>
              <a:rPr lang="es-ES" sz="1400" dirty="0" smtClean="0"/>
              <a:t> </a:t>
            </a:r>
            <a:r>
              <a:rPr lang="es-ES" sz="1400" b="1" dirty="0" smtClean="0"/>
              <a:t>Para </a:t>
            </a:r>
            <a:r>
              <a:rPr lang="es-ES" sz="1400" b="1" dirty="0" smtClean="0"/>
              <a:t>4 personas:</a:t>
            </a:r>
            <a:endParaRPr lang="es-ES" sz="1400" dirty="0" smtClean="0"/>
          </a:p>
          <a:p>
            <a:r>
              <a:rPr lang="es-ES" sz="1400" dirty="0" smtClean="0"/>
              <a:t> </a:t>
            </a:r>
            <a:r>
              <a:rPr lang="es-ES" sz="1400" b="1" u="sng" dirty="0" smtClean="0"/>
              <a:t>INGREDIENTES</a:t>
            </a:r>
            <a:endParaRPr lang="es-ES" sz="1400" dirty="0" smtClean="0"/>
          </a:p>
          <a:p>
            <a:r>
              <a:rPr lang="es-ES" sz="1400" b="1" dirty="0" smtClean="0"/>
              <a:t> </a:t>
            </a:r>
            <a:r>
              <a:rPr lang="es-ES" sz="1400" dirty="0" smtClean="0"/>
              <a:t>1.000 </a:t>
            </a:r>
            <a:r>
              <a:rPr lang="es-ES" sz="1400" dirty="0" err="1" smtClean="0"/>
              <a:t>grms</a:t>
            </a:r>
            <a:r>
              <a:rPr lang="es-ES" sz="1400" dirty="0" smtClean="0"/>
              <a:t>. de carne troceada, un pimiento rojo, sal, aceite, </a:t>
            </a:r>
            <a:r>
              <a:rPr lang="es-ES" sz="1400" dirty="0" smtClean="0"/>
              <a:t>perejil</a:t>
            </a:r>
            <a:r>
              <a:rPr lang="es-ES" sz="1400" dirty="0" smtClean="0"/>
              <a:t>, tomate, agua, arroz y </a:t>
            </a:r>
            <a:r>
              <a:rPr lang="es-ES" sz="1400" dirty="0" smtClean="0"/>
              <a:t>azafrán/colorante.</a:t>
            </a:r>
          </a:p>
          <a:p>
            <a:endParaRPr lang="es-ES_tradnl" sz="1400" dirty="0" smtClean="0"/>
          </a:p>
          <a:p>
            <a:r>
              <a:rPr lang="es-ES" sz="1400" b="1" u="sng" dirty="0" smtClean="0"/>
              <a:t>ELABORACIÓN</a:t>
            </a:r>
            <a:r>
              <a:rPr lang="es-ES" sz="1400" b="1" u="sng" dirty="0" smtClean="0"/>
              <a:t>:</a:t>
            </a:r>
            <a:endParaRPr lang="es-ES" sz="1400" dirty="0" smtClean="0"/>
          </a:p>
          <a:p>
            <a:pPr>
              <a:buNone/>
            </a:pPr>
            <a:r>
              <a:rPr lang="es-ES" sz="1400" b="1" dirty="0" smtClean="0"/>
              <a:t> </a:t>
            </a:r>
            <a:endParaRPr lang="es-ES" sz="1400" dirty="0" smtClean="0"/>
          </a:p>
          <a:p>
            <a:r>
              <a:rPr lang="es-ES" sz="1400" dirty="0" smtClean="0"/>
              <a:t>1 </a:t>
            </a:r>
            <a:r>
              <a:rPr lang="es-ES" sz="1400" dirty="0" smtClean="0"/>
              <a:t>- Limpiar y cortar el pollo 2) Freír el pollo. 3) Freír el pimiento. 4)  Una vez que todo está frito se mezcla y se añade un litro y medio de agua. 5) Hervir durante 15 minutos 6) Añadir 300 gramos de arroz, unas hojas de perejil cortado y azafrán /o colorante. 7) Cocer durante 15/18 minutos  y añadir sal augusto. ( Sí falta agua para terminar de cocer el arroz se puede añadir pero siempre un poco caliente).</a:t>
            </a:r>
          </a:p>
          <a:p>
            <a:r>
              <a:rPr lang="es-ES" sz="1200" dirty="0" smtClean="0"/>
              <a:t> </a:t>
            </a:r>
            <a:endParaRPr lang="es-ES" sz="1200" dirty="0" smtClean="0"/>
          </a:p>
        </p:txBody>
      </p:sp>
      <p:sp>
        <p:nvSpPr>
          <p:cNvPr id="7172" name="3 Marcador de contenido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38600" cy="4786346"/>
          </a:xfrm>
        </p:spPr>
        <p:txBody>
          <a:bodyPr>
            <a:normAutofit lnSpcReduction="10000"/>
          </a:bodyPr>
          <a:lstStyle/>
          <a:p>
            <a:r>
              <a:rPr lang="en-GB" sz="1400" dirty="0" smtClean="0"/>
              <a:t>It can be made with chicken, hare or pork meat. </a:t>
            </a:r>
            <a:endParaRPr lang="es-ES" sz="1400" dirty="0" smtClean="0"/>
          </a:p>
          <a:p>
            <a:r>
              <a:rPr lang="en-GB" sz="1400" dirty="0" smtClean="0"/>
              <a:t> </a:t>
            </a:r>
            <a:r>
              <a:rPr lang="en-GB" sz="1400" b="1" dirty="0" smtClean="0"/>
              <a:t>For </a:t>
            </a:r>
            <a:r>
              <a:rPr lang="en-GB" sz="1400" b="1" dirty="0" smtClean="0"/>
              <a:t>4 people: </a:t>
            </a:r>
            <a:endParaRPr lang="es-ES" sz="1400" dirty="0" smtClean="0"/>
          </a:p>
          <a:p>
            <a:r>
              <a:rPr lang="en-GB" sz="1400" b="1" dirty="0" smtClean="0"/>
              <a:t> </a:t>
            </a:r>
            <a:r>
              <a:rPr lang="en-GB" sz="1400" b="1" u="sng" dirty="0" smtClean="0"/>
              <a:t>INGREDIENTS</a:t>
            </a:r>
            <a:endParaRPr lang="es-ES" sz="1400" dirty="0" smtClean="0"/>
          </a:p>
          <a:p>
            <a:r>
              <a:rPr lang="en-GB" sz="1400" b="1" dirty="0" smtClean="0"/>
              <a:t> </a:t>
            </a:r>
            <a:r>
              <a:rPr lang="en-GB" sz="1400" dirty="0" smtClean="0"/>
              <a:t>1,000g </a:t>
            </a:r>
            <a:r>
              <a:rPr lang="en-GB" sz="1400" dirty="0" smtClean="0"/>
              <a:t>chopped meat, red pepper spice (cayenne pepper), salt, oil, parsley herbages</a:t>
            </a:r>
            <a:endParaRPr lang="es-ES" sz="1400" dirty="0" smtClean="0"/>
          </a:p>
          <a:p>
            <a:r>
              <a:rPr lang="en-GB" sz="1400" dirty="0" smtClean="0"/>
              <a:t>(leaves), tomato, water, rice and saffron/colour spice… </a:t>
            </a:r>
            <a:endParaRPr lang="es-ES" sz="1400" dirty="0" smtClean="0"/>
          </a:p>
          <a:p>
            <a:endParaRPr lang="en-GB" sz="1400" dirty="0" smtClean="0"/>
          </a:p>
          <a:p>
            <a:r>
              <a:rPr lang="en-GB" sz="1400" b="1" u="sng" dirty="0" smtClean="0"/>
              <a:t>INSTRUCTIONS:</a:t>
            </a:r>
            <a:endParaRPr lang="es-ES" sz="1400" dirty="0" smtClean="0"/>
          </a:p>
          <a:p>
            <a:r>
              <a:rPr lang="en-GB" sz="1400" b="1" dirty="0" smtClean="0"/>
              <a:t> </a:t>
            </a:r>
            <a:endParaRPr lang="es-ES" sz="1400" dirty="0" smtClean="0"/>
          </a:p>
          <a:p>
            <a:r>
              <a:rPr lang="en-GB" sz="1400" dirty="0" smtClean="0"/>
              <a:t>1) Clean and chop the chicken 2) Fry the chicken. 3) Fry the pepper. 4.) Fry the tomatoes. 5) Mix chicken, pepper and tomatoes together and add a litre and a half of water. 5) Boil them for 15 minutes. 6) Add 300g of rice, cut parsley herbages (leaves)  and saffron or colour spice. 7) Cook for 15/18 minutes and add some salt. (If you need some more water to finish cooking of the rice you can add it but always warm a bit.)</a:t>
            </a:r>
            <a:endParaRPr lang="es-ES" sz="1400" dirty="0" smtClean="0"/>
          </a:p>
          <a:p>
            <a:endParaRPr lang="es-ES" sz="1400" dirty="0" smtClean="0"/>
          </a:p>
          <a:p>
            <a:pPr eaLnBrk="1" hangingPunct="1"/>
            <a:endParaRPr lang="es-ES" sz="1400" dirty="0" smtClean="0"/>
          </a:p>
        </p:txBody>
      </p:sp>
      <p:pic>
        <p:nvPicPr>
          <p:cNvPr id="7173" name="Imagen 4" descr="Education and Traini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14813" y="285750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0 Imagen" descr="logo comeni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1431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500938" y="78581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Imagen 7" descr="anagama_coleg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285750"/>
            <a:ext cx="1214437" cy="8572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0800000" flipV="1">
            <a:off x="357188" y="1428750"/>
            <a:ext cx="8189912" cy="428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2400" b="1" dirty="0" smtClean="0"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es-ES_tradnl" sz="2000" b="1" dirty="0" smtClean="0">
                <a:solidFill>
                  <a:srgbClr val="FF0000"/>
                </a:solidFill>
                <a:latin typeface="Arial Black" pitchFamily="34" charset="0"/>
              </a:rPr>
              <a:t>COMIDA EN COMEDOR – LUNCH  IN CANTEEN SCHOOL</a:t>
            </a:r>
            <a:endParaRPr lang="es-ES" sz="20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GESTION\Mis documentos\Mis imágenes\CIMG2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3714775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GESTION\Escritorio\comedor fotos\CIMG28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000240"/>
            <a:ext cx="3357586" cy="2000264"/>
          </a:xfrm>
          <a:prstGeom prst="rect">
            <a:avLst/>
          </a:prstGeom>
          <a:noFill/>
        </p:spPr>
      </p:pic>
      <p:pic>
        <p:nvPicPr>
          <p:cNvPr id="7173" name="Imagen 4" descr="Education and Training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214813" y="285750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0 Imagen" descr="logo comeniu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75" y="21431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9" r:link="rId10"/>
          <a:srcRect/>
          <a:stretch>
            <a:fillRect/>
          </a:stretch>
        </p:blipFill>
        <p:spPr bwMode="auto">
          <a:xfrm>
            <a:off x="7500938" y="78581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Imagen 7" descr="anagama_colegi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" y="285750"/>
            <a:ext cx="1214437" cy="8572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2" descr="C:\Documents and Settings\GESTION\Escritorio\comedor fotos\CIMG284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4357694"/>
            <a:ext cx="35004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GESTION\Escritorio\comedor fotos\CIMG284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4286256"/>
            <a:ext cx="36433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 rot="10800000" flipV="1">
            <a:off x="1071563" y="1285875"/>
            <a:ext cx="2928937" cy="500063"/>
          </a:xfrm>
        </p:spPr>
        <p:txBody>
          <a:bodyPr/>
          <a:lstStyle/>
          <a:p>
            <a:pPr eaLnBrk="1" hangingPunct="1"/>
            <a:r>
              <a:rPr lang="es-ES_tradnl" sz="2400" b="1" smtClean="0">
                <a:solidFill>
                  <a:srgbClr val="FF0000"/>
                </a:solidFill>
                <a:latin typeface="Arial Black" pitchFamily="34" charset="0"/>
              </a:rPr>
              <a:t>CENA WEEK</a:t>
            </a:r>
            <a:endParaRPr lang="es-ES" sz="2400" b="1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143375" y="1285875"/>
            <a:ext cx="4610100" cy="528637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4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3500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5600" u="sng" dirty="0" smtClean="0"/>
              <a:t>INGREDIENTES PARA CUATRO PERSONAS</a:t>
            </a:r>
            <a:endParaRPr lang="es-ES" sz="5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5600" dirty="0" smtClean="0"/>
              <a:t>1 Kg. de patatas, 500 dl. de aceite de oliva, seis huevos y sal.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5600" dirty="0" smtClean="0"/>
              <a:t> </a:t>
            </a:r>
            <a:r>
              <a:rPr lang="es-ES" sz="5600" u="sng" dirty="0" smtClean="0"/>
              <a:t>ELABORACIÓN  </a:t>
            </a:r>
            <a:endParaRPr lang="es-ES" sz="5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5600" dirty="0" smtClean="0"/>
              <a:t>1) Pelar las patatas y trocearlas en forma de láminas, 2) Poner el aceite a calentar en una sartén, freír las patatas, reservar y retirar el aceite de la sartén . 3) Batir los huevos, claras y yema juntos y añadir sal.  4) Mezclar en un bol las patatas y los huevos batidos. 5) Poner un poco de aceite en la sartén y echar las patatas y los huevos. 6) Cocer la parte de abajo y dar la vuelta para cocer la superior.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5600" b="1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5600" b="1" u="sng" dirty="0" smtClean="0"/>
              <a:t>INGREDIENTS FOR FOUR PEOPLE</a:t>
            </a:r>
            <a:endParaRPr lang="es-ES" sz="5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5600" dirty="0" smtClean="0"/>
              <a:t>1 kg of potatoes, 500 dl of olive oil, 6 eggs and salt. </a:t>
            </a:r>
            <a:endParaRPr lang="es-ES" sz="5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5600" dirty="0" smtClean="0"/>
              <a:t>  </a:t>
            </a:r>
            <a:endParaRPr lang="es-ES" sz="5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5600" b="1" u="sng" dirty="0" smtClean="0"/>
              <a:t>INSTRUCTIONS  </a:t>
            </a:r>
            <a:endParaRPr lang="es-ES" sz="5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5600" dirty="0" smtClean="0"/>
              <a:t>1) Peel the potatoes and slice them. 2) Heat the oil in a frying pan, add the potatoes and fry them. Then leave off the pan and pour away the oil. 3) Whip the eggs with a bit of salt. 4) Mix the potatoes and the whipped eggs together in a bowl. 5) Put a little of oil in the frying pan and add the potatoes and eggs in there. 6) Fry that mixture from both sides until it is brown a little </a:t>
            </a:r>
            <a:r>
              <a:rPr lang="en-GB" sz="2900" dirty="0" smtClean="0"/>
              <a:t>bit. </a:t>
            </a:r>
            <a:endParaRPr lang="es-ES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900" dirty="0" smtClean="0"/>
              <a:t> </a:t>
            </a:r>
            <a:endParaRPr lang="es-ES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</p:txBody>
      </p:sp>
      <p:pic>
        <p:nvPicPr>
          <p:cNvPr id="8196" name="Imagen 4" descr="Education and Trainin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214813" y="285750"/>
            <a:ext cx="4429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0 Imagen" descr="logo comeni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14313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l_fi" descr="http://www.esliceu.com/wp-content/uploads/2011/10/comenius_logo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500938" y="78581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Imagen 7" descr="anagama_colegi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285750"/>
            <a:ext cx="1214437" cy="85725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200" name="Picture 1" descr="C:\Documents and Settings\PC\Mis documentos\Mis imágenes\untitled.b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5" y="1928813"/>
            <a:ext cx="35004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2"/>
          <p:cNvSpPr>
            <a:spLocks noChangeArrowheads="1"/>
          </p:cNvSpPr>
          <p:nvPr/>
        </p:nvSpPr>
        <p:spPr bwMode="auto">
          <a:xfrm>
            <a:off x="428625" y="6000750"/>
            <a:ext cx="3929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1200" b="1" u="sng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OMELETTE PATATOESA </a:t>
            </a:r>
            <a:r>
              <a:rPr lang="en-GB" sz="1200" b="1" u="sng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– TORTILLA DE PATATAS</a:t>
            </a:r>
            <a:endParaRPr lang="en-GB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271</TotalTime>
  <Words>512</Words>
  <Application>Microsoft Office PowerPoint</Application>
  <PresentationFormat>Presentación en pantalla (4:3)</PresentationFormat>
  <Paragraphs>96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Flujo</vt:lpstr>
      <vt:lpstr>    COMIDAS TÍPICAS TRADITIONAL MEALS</vt:lpstr>
      <vt:lpstr>  DESAYUNO FESTIVO -  BREAKFAST WEEKEND</vt:lpstr>
      <vt:lpstr>DESAYUNO DIARIO   -  BREAKFAST WEEK</vt:lpstr>
      <vt:lpstr>       COMIDA DIARIA   -           LUNCH WEEK</vt:lpstr>
      <vt:lpstr>OLLA GITANA - GYPSY POT INGREDIENTES - INGREDIENTS</vt:lpstr>
      <vt:lpstr> COMIDA FESTIVA    -   LUNCH WEEKEND</vt:lpstr>
      <vt:lpstr> PAELLA</vt:lpstr>
      <vt:lpstr> COMIDA EN COMEDOR – LUNCH  IN CANTEEN SCHOOL</vt:lpstr>
      <vt:lpstr>CENA WEEK</vt:lpstr>
      <vt:lpstr>   CENA WEEK</vt:lpstr>
      <vt:lpstr>Salad  - ensalada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Comidas típicas Traditional meals</dc:title>
  <dc:creator>Microsoft </dc:creator>
  <cp:lastModifiedBy>Usuario</cp:lastModifiedBy>
  <cp:revision>54</cp:revision>
  <dcterms:created xsi:type="dcterms:W3CDTF">2012-12-16T20:21:04Z</dcterms:created>
  <dcterms:modified xsi:type="dcterms:W3CDTF">2012-12-18T13:49:39Z</dcterms:modified>
</cp:coreProperties>
</file>